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6" r:id="rId7"/>
    <p:sldId id="264" r:id="rId8"/>
    <p:sldId id="262" r:id="rId9"/>
    <p:sldId id="265" r:id="rId10"/>
    <p:sldId id="263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6EE93F-EE38-4854-A6D5-80F43D2B53A6}" v="11" dt="2022-06-08T18:40:08.0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7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nie Aikins" userId="afa97fb535014900" providerId="LiveId" clId="{3A6EE93F-EE38-4854-A6D5-80F43D2B53A6}"/>
    <pc:docChg chg="undo redo custSel addSld delSld modSld sldOrd">
      <pc:chgData name="Donnie Aikins" userId="afa97fb535014900" providerId="LiveId" clId="{3A6EE93F-EE38-4854-A6D5-80F43D2B53A6}" dt="2022-06-08T18:35:53.307" v="1597" actId="14100"/>
      <pc:docMkLst>
        <pc:docMk/>
      </pc:docMkLst>
      <pc:sldChg chg="delSp modSp mod">
        <pc:chgData name="Donnie Aikins" userId="afa97fb535014900" providerId="LiveId" clId="{3A6EE93F-EE38-4854-A6D5-80F43D2B53A6}" dt="2022-06-08T04:30:36.992" v="172" actId="115"/>
        <pc:sldMkLst>
          <pc:docMk/>
          <pc:sldMk cId="0" sldId="256"/>
        </pc:sldMkLst>
        <pc:spChg chg="mod">
          <ac:chgData name="Donnie Aikins" userId="afa97fb535014900" providerId="LiveId" clId="{3A6EE93F-EE38-4854-A6D5-80F43D2B53A6}" dt="2022-06-08T04:28:01.258" v="55" actId="20577"/>
          <ac:spMkLst>
            <pc:docMk/>
            <pc:sldMk cId="0" sldId="256"/>
            <ac:spMk id="90" creationId="{00000000-0000-0000-0000-000000000000}"/>
          </ac:spMkLst>
        </pc:spChg>
        <pc:spChg chg="mod">
          <ac:chgData name="Donnie Aikins" userId="afa97fb535014900" providerId="LiveId" clId="{3A6EE93F-EE38-4854-A6D5-80F43D2B53A6}" dt="2022-06-08T04:30:36.992" v="172" actId="115"/>
          <ac:spMkLst>
            <pc:docMk/>
            <pc:sldMk cId="0" sldId="256"/>
            <ac:spMk id="91" creationId="{00000000-0000-0000-0000-000000000000}"/>
          </ac:spMkLst>
        </pc:spChg>
        <pc:spChg chg="del">
          <ac:chgData name="Donnie Aikins" userId="afa97fb535014900" providerId="LiveId" clId="{3A6EE93F-EE38-4854-A6D5-80F43D2B53A6}" dt="2022-06-08T04:24:41.291" v="0" actId="478"/>
          <ac:spMkLst>
            <pc:docMk/>
            <pc:sldMk cId="0" sldId="256"/>
            <ac:spMk id="92" creationId="{00000000-0000-0000-0000-000000000000}"/>
          </ac:spMkLst>
        </pc:spChg>
      </pc:sldChg>
      <pc:sldChg chg="addSp delSp modSp mod">
        <pc:chgData name="Donnie Aikins" userId="afa97fb535014900" providerId="LiveId" clId="{3A6EE93F-EE38-4854-A6D5-80F43D2B53A6}" dt="2022-06-08T04:32:41.706" v="185" actId="1076"/>
        <pc:sldMkLst>
          <pc:docMk/>
          <pc:sldMk cId="0" sldId="257"/>
        </pc:sldMkLst>
        <pc:spChg chg="add del mod">
          <ac:chgData name="Donnie Aikins" userId="afa97fb535014900" providerId="LiveId" clId="{3A6EE93F-EE38-4854-A6D5-80F43D2B53A6}" dt="2022-06-08T04:32:36.892" v="184" actId="478"/>
          <ac:spMkLst>
            <pc:docMk/>
            <pc:sldMk cId="0" sldId="257"/>
            <ac:spMk id="3" creationId="{159ED1A8-26FD-4BDF-A125-85C9B6365888}"/>
          </ac:spMkLst>
        </pc:spChg>
        <pc:spChg chg="mod">
          <ac:chgData name="Donnie Aikins" userId="afa97fb535014900" providerId="LiveId" clId="{3A6EE93F-EE38-4854-A6D5-80F43D2B53A6}" dt="2022-06-08T04:31:35.472" v="173"/>
          <ac:spMkLst>
            <pc:docMk/>
            <pc:sldMk cId="0" sldId="257"/>
            <ac:spMk id="97" creationId="{00000000-0000-0000-0000-000000000000}"/>
          </ac:spMkLst>
        </pc:spChg>
        <pc:spChg chg="del">
          <ac:chgData name="Donnie Aikins" userId="afa97fb535014900" providerId="LiveId" clId="{3A6EE93F-EE38-4854-A6D5-80F43D2B53A6}" dt="2022-06-08T04:32:33.484" v="183" actId="478"/>
          <ac:spMkLst>
            <pc:docMk/>
            <pc:sldMk cId="0" sldId="257"/>
            <ac:spMk id="98" creationId="{00000000-0000-0000-0000-000000000000}"/>
          </ac:spMkLst>
        </pc:spChg>
        <pc:picChg chg="add mod">
          <ac:chgData name="Donnie Aikins" userId="afa97fb535014900" providerId="LiveId" clId="{3A6EE93F-EE38-4854-A6D5-80F43D2B53A6}" dt="2022-06-08T04:32:41.706" v="185" actId="1076"/>
          <ac:picMkLst>
            <pc:docMk/>
            <pc:sldMk cId="0" sldId="257"/>
            <ac:picMk id="4" creationId="{7BCB9B9A-6968-6382-2BDF-250A3ADE9D8A}"/>
          </ac:picMkLst>
        </pc:picChg>
      </pc:sldChg>
      <pc:sldChg chg="modSp mod">
        <pc:chgData name="Donnie Aikins" userId="afa97fb535014900" providerId="LiveId" clId="{3A6EE93F-EE38-4854-A6D5-80F43D2B53A6}" dt="2022-06-08T04:41:22.157" v="472" actId="255"/>
        <pc:sldMkLst>
          <pc:docMk/>
          <pc:sldMk cId="0" sldId="258"/>
        </pc:sldMkLst>
        <pc:spChg chg="mod">
          <ac:chgData name="Donnie Aikins" userId="afa97fb535014900" providerId="LiveId" clId="{3A6EE93F-EE38-4854-A6D5-80F43D2B53A6}" dt="2022-06-08T04:31:39.730" v="174"/>
          <ac:spMkLst>
            <pc:docMk/>
            <pc:sldMk cId="0" sldId="258"/>
            <ac:spMk id="103" creationId="{00000000-0000-0000-0000-000000000000}"/>
          </ac:spMkLst>
        </pc:spChg>
        <pc:spChg chg="mod">
          <ac:chgData name="Donnie Aikins" userId="afa97fb535014900" providerId="LiveId" clId="{3A6EE93F-EE38-4854-A6D5-80F43D2B53A6}" dt="2022-06-08T04:41:22.157" v="472" actId="255"/>
          <ac:spMkLst>
            <pc:docMk/>
            <pc:sldMk cId="0" sldId="258"/>
            <ac:spMk id="104" creationId="{00000000-0000-0000-0000-000000000000}"/>
          </ac:spMkLst>
        </pc:spChg>
      </pc:sldChg>
      <pc:sldChg chg="modSp mod">
        <pc:chgData name="Donnie Aikins" userId="afa97fb535014900" providerId="LiveId" clId="{3A6EE93F-EE38-4854-A6D5-80F43D2B53A6}" dt="2022-06-08T04:40:03.745" v="430" actId="207"/>
        <pc:sldMkLst>
          <pc:docMk/>
          <pc:sldMk cId="0" sldId="259"/>
        </pc:sldMkLst>
        <pc:spChg chg="mod">
          <ac:chgData name="Donnie Aikins" userId="afa97fb535014900" providerId="LiveId" clId="{3A6EE93F-EE38-4854-A6D5-80F43D2B53A6}" dt="2022-06-08T04:31:43.505" v="175"/>
          <ac:spMkLst>
            <pc:docMk/>
            <pc:sldMk cId="0" sldId="259"/>
            <ac:spMk id="109" creationId="{00000000-0000-0000-0000-000000000000}"/>
          </ac:spMkLst>
        </pc:spChg>
        <pc:spChg chg="mod">
          <ac:chgData name="Donnie Aikins" userId="afa97fb535014900" providerId="LiveId" clId="{3A6EE93F-EE38-4854-A6D5-80F43D2B53A6}" dt="2022-06-08T04:40:03.745" v="430" actId="207"/>
          <ac:spMkLst>
            <pc:docMk/>
            <pc:sldMk cId="0" sldId="259"/>
            <ac:spMk id="110" creationId="{00000000-0000-0000-0000-000000000000}"/>
          </ac:spMkLst>
        </pc:spChg>
      </pc:sldChg>
      <pc:sldChg chg="delSp modSp mod">
        <pc:chgData name="Donnie Aikins" userId="afa97fb535014900" providerId="LiveId" clId="{3A6EE93F-EE38-4854-A6D5-80F43D2B53A6}" dt="2022-06-08T05:21:57.225" v="1529" actId="404"/>
        <pc:sldMkLst>
          <pc:docMk/>
          <pc:sldMk cId="0" sldId="260"/>
        </pc:sldMkLst>
        <pc:spChg chg="mod">
          <ac:chgData name="Donnie Aikins" userId="afa97fb535014900" providerId="LiveId" clId="{3A6EE93F-EE38-4854-A6D5-80F43D2B53A6}" dt="2022-06-08T04:31:46.734" v="176"/>
          <ac:spMkLst>
            <pc:docMk/>
            <pc:sldMk cId="0" sldId="260"/>
            <ac:spMk id="115" creationId="{00000000-0000-0000-0000-000000000000}"/>
          </ac:spMkLst>
        </pc:spChg>
        <pc:spChg chg="mod">
          <ac:chgData name="Donnie Aikins" userId="afa97fb535014900" providerId="LiveId" clId="{3A6EE93F-EE38-4854-A6D5-80F43D2B53A6}" dt="2022-06-08T05:21:57.225" v="1529" actId="404"/>
          <ac:spMkLst>
            <pc:docMk/>
            <pc:sldMk cId="0" sldId="260"/>
            <ac:spMk id="116" creationId="{00000000-0000-0000-0000-000000000000}"/>
          </ac:spMkLst>
        </pc:spChg>
        <pc:spChg chg="del">
          <ac:chgData name="Donnie Aikins" userId="afa97fb535014900" providerId="LiveId" clId="{3A6EE93F-EE38-4854-A6D5-80F43D2B53A6}" dt="2022-06-08T04:41:36.801" v="473" actId="478"/>
          <ac:spMkLst>
            <pc:docMk/>
            <pc:sldMk cId="0" sldId="260"/>
            <ac:spMk id="117" creationId="{00000000-0000-0000-0000-000000000000}"/>
          </ac:spMkLst>
        </pc:spChg>
      </pc:sldChg>
      <pc:sldChg chg="modSp del mod">
        <pc:chgData name="Donnie Aikins" userId="afa97fb535014900" providerId="LiveId" clId="{3A6EE93F-EE38-4854-A6D5-80F43D2B53A6}" dt="2022-06-08T04:50:57.130" v="629" actId="47"/>
        <pc:sldMkLst>
          <pc:docMk/>
          <pc:sldMk cId="0" sldId="261"/>
        </pc:sldMkLst>
        <pc:spChg chg="mod">
          <ac:chgData name="Donnie Aikins" userId="afa97fb535014900" providerId="LiveId" clId="{3A6EE93F-EE38-4854-A6D5-80F43D2B53A6}" dt="2022-06-08T04:48:52.615" v="608" actId="20577"/>
          <ac:spMkLst>
            <pc:docMk/>
            <pc:sldMk cId="0" sldId="261"/>
            <ac:spMk id="124" creationId="{00000000-0000-0000-0000-000000000000}"/>
          </ac:spMkLst>
        </pc:spChg>
      </pc:sldChg>
      <pc:sldChg chg="addSp delSp modSp mod modShow">
        <pc:chgData name="Donnie Aikins" userId="afa97fb535014900" providerId="LiveId" clId="{3A6EE93F-EE38-4854-A6D5-80F43D2B53A6}" dt="2022-06-08T05:15:17.227" v="1476" actId="404"/>
        <pc:sldMkLst>
          <pc:docMk/>
          <pc:sldMk cId="0" sldId="262"/>
        </pc:sldMkLst>
        <pc:spChg chg="add mod">
          <ac:chgData name="Donnie Aikins" userId="afa97fb535014900" providerId="LiveId" clId="{3A6EE93F-EE38-4854-A6D5-80F43D2B53A6}" dt="2022-06-08T05:15:17.227" v="1476" actId="404"/>
          <ac:spMkLst>
            <pc:docMk/>
            <pc:sldMk cId="0" sldId="262"/>
            <ac:spMk id="3" creationId="{9D444B00-1291-8B2D-9A2E-3BA9A36C483C}"/>
          </ac:spMkLst>
        </pc:spChg>
        <pc:spChg chg="add del">
          <ac:chgData name="Donnie Aikins" userId="afa97fb535014900" providerId="LiveId" clId="{3A6EE93F-EE38-4854-A6D5-80F43D2B53A6}" dt="2022-06-08T05:11:46.134" v="1323" actId="22"/>
          <ac:spMkLst>
            <pc:docMk/>
            <pc:sldMk cId="0" sldId="262"/>
            <ac:spMk id="7" creationId="{722E2EFA-0838-9052-EE18-ED099D97F94E}"/>
          </ac:spMkLst>
        </pc:spChg>
        <pc:spChg chg="mod">
          <ac:chgData name="Donnie Aikins" userId="afa97fb535014900" providerId="LiveId" clId="{3A6EE93F-EE38-4854-A6D5-80F43D2B53A6}" dt="2022-06-08T05:11:06.520" v="1316" actId="20577"/>
          <ac:spMkLst>
            <pc:docMk/>
            <pc:sldMk cId="0" sldId="262"/>
            <ac:spMk id="130" creationId="{00000000-0000-0000-0000-000000000000}"/>
          </ac:spMkLst>
        </pc:spChg>
        <pc:spChg chg="del mod">
          <ac:chgData name="Donnie Aikins" userId="afa97fb535014900" providerId="LiveId" clId="{3A6EE93F-EE38-4854-A6D5-80F43D2B53A6}" dt="2022-06-08T05:11:43.490" v="1321" actId="478"/>
          <ac:spMkLst>
            <pc:docMk/>
            <pc:sldMk cId="0" sldId="262"/>
            <ac:spMk id="131" creationId="{00000000-0000-0000-0000-000000000000}"/>
          </ac:spMkLst>
        </pc:spChg>
      </pc:sldChg>
      <pc:sldChg chg="mod modShow">
        <pc:chgData name="Donnie Aikins" userId="afa97fb535014900" providerId="LiveId" clId="{3A6EE93F-EE38-4854-A6D5-80F43D2B53A6}" dt="2022-06-08T05:10:22.746" v="1310" actId="729"/>
        <pc:sldMkLst>
          <pc:docMk/>
          <pc:sldMk cId="0" sldId="263"/>
        </pc:sldMkLst>
      </pc:sldChg>
      <pc:sldChg chg="modSp new add del mod modNotesTx">
        <pc:chgData name="Donnie Aikins" userId="afa97fb535014900" providerId="LiveId" clId="{3A6EE93F-EE38-4854-A6D5-80F43D2B53A6}" dt="2022-06-08T05:26:06.145" v="1589" actId="20577"/>
        <pc:sldMkLst>
          <pc:docMk/>
          <pc:sldMk cId="430016778" sldId="264"/>
        </pc:sldMkLst>
        <pc:spChg chg="mod">
          <ac:chgData name="Donnie Aikins" userId="afa97fb535014900" providerId="LiveId" clId="{3A6EE93F-EE38-4854-A6D5-80F43D2B53A6}" dt="2022-06-08T04:49:40.238" v="612"/>
          <ac:spMkLst>
            <pc:docMk/>
            <pc:sldMk cId="430016778" sldId="264"/>
            <ac:spMk id="2" creationId="{35241FD6-244F-27D9-A237-D005B45A5B35}"/>
          </ac:spMkLst>
        </pc:spChg>
        <pc:spChg chg="mod">
          <ac:chgData name="Donnie Aikins" userId="afa97fb535014900" providerId="LiveId" clId="{3A6EE93F-EE38-4854-A6D5-80F43D2B53A6}" dt="2022-06-08T04:49:49.253" v="613"/>
          <ac:spMkLst>
            <pc:docMk/>
            <pc:sldMk cId="430016778" sldId="264"/>
            <ac:spMk id="3" creationId="{06C2DFC3-DA09-5978-6495-5505255BD870}"/>
          </ac:spMkLst>
        </pc:spChg>
        <pc:spChg chg="mod">
          <ac:chgData name="Donnie Aikins" userId="afa97fb535014900" providerId="LiveId" clId="{3A6EE93F-EE38-4854-A6D5-80F43D2B53A6}" dt="2022-06-08T05:26:06.145" v="1589" actId="20577"/>
          <ac:spMkLst>
            <pc:docMk/>
            <pc:sldMk cId="430016778" sldId="264"/>
            <ac:spMk id="4" creationId="{92EE86E4-E0CA-8D18-9DC2-75C7F519E185}"/>
          </ac:spMkLst>
        </pc:spChg>
        <pc:spChg chg="mod">
          <ac:chgData name="Donnie Aikins" userId="afa97fb535014900" providerId="LiveId" clId="{3A6EE93F-EE38-4854-A6D5-80F43D2B53A6}" dt="2022-06-08T04:50:18.403" v="628" actId="404"/>
          <ac:spMkLst>
            <pc:docMk/>
            <pc:sldMk cId="430016778" sldId="264"/>
            <ac:spMk id="5" creationId="{CA73D2F4-68B0-7571-54BE-7F986E7A8DEB}"/>
          </ac:spMkLst>
        </pc:spChg>
        <pc:spChg chg="mod">
          <ac:chgData name="Donnie Aikins" userId="afa97fb535014900" providerId="LiveId" clId="{3A6EE93F-EE38-4854-A6D5-80F43D2B53A6}" dt="2022-06-08T05:14:10.633" v="1468" actId="20577"/>
          <ac:spMkLst>
            <pc:docMk/>
            <pc:sldMk cId="430016778" sldId="264"/>
            <ac:spMk id="6" creationId="{D44C1FA5-80BD-6393-FBEA-B13B262F72BC}"/>
          </ac:spMkLst>
        </pc:spChg>
      </pc:sldChg>
      <pc:sldChg chg="add">
        <pc:chgData name="Donnie Aikins" userId="afa97fb535014900" providerId="LiveId" clId="{3A6EE93F-EE38-4854-A6D5-80F43D2B53A6}" dt="2022-06-08T05:10:00.532" v="1309" actId="2890"/>
        <pc:sldMkLst>
          <pc:docMk/>
          <pc:sldMk cId="2982518087" sldId="265"/>
        </pc:sldMkLst>
      </pc:sldChg>
      <pc:sldChg chg="addSp delSp modSp add mod ord">
        <pc:chgData name="Donnie Aikins" userId="afa97fb535014900" providerId="LiveId" clId="{3A6EE93F-EE38-4854-A6D5-80F43D2B53A6}" dt="2022-06-08T18:35:53.307" v="1597" actId="14100"/>
        <pc:sldMkLst>
          <pc:docMk/>
          <pc:sldMk cId="1708403810" sldId="266"/>
        </pc:sldMkLst>
        <pc:spChg chg="del">
          <ac:chgData name="Donnie Aikins" userId="afa97fb535014900" providerId="LiveId" clId="{3A6EE93F-EE38-4854-A6D5-80F43D2B53A6}" dt="2022-06-08T05:15:43.637" v="1481" actId="478"/>
          <ac:spMkLst>
            <pc:docMk/>
            <pc:sldMk cId="1708403810" sldId="266"/>
            <ac:spMk id="3" creationId="{9D444B00-1291-8B2D-9A2E-3BA9A36C483C}"/>
          </ac:spMkLst>
        </pc:spChg>
        <pc:spChg chg="add del mod">
          <ac:chgData name="Donnie Aikins" userId="afa97fb535014900" providerId="LiveId" clId="{3A6EE93F-EE38-4854-A6D5-80F43D2B53A6}" dt="2022-06-08T05:15:46.846" v="1483" actId="478"/>
          <ac:spMkLst>
            <pc:docMk/>
            <pc:sldMk cId="1708403810" sldId="266"/>
            <ac:spMk id="4" creationId="{7F582740-AA4F-A7D2-8096-B82F70A231D8}"/>
          </ac:spMkLst>
        </pc:spChg>
        <pc:spChg chg="add del mod">
          <ac:chgData name="Donnie Aikins" userId="afa97fb535014900" providerId="LiveId" clId="{3A6EE93F-EE38-4854-A6D5-80F43D2B53A6}" dt="2022-06-08T05:15:45.673" v="1482" actId="478"/>
          <ac:spMkLst>
            <pc:docMk/>
            <pc:sldMk cId="1708403810" sldId="266"/>
            <ac:spMk id="6" creationId="{642B71A3-8777-21A3-A9BB-12BFC434BFF2}"/>
          </ac:spMkLst>
        </pc:spChg>
        <pc:spChg chg="del">
          <ac:chgData name="Donnie Aikins" userId="afa97fb535014900" providerId="LiveId" clId="{3A6EE93F-EE38-4854-A6D5-80F43D2B53A6}" dt="2022-06-08T05:15:39.809" v="1480" actId="478"/>
          <ac:spMkLst>
            <pc:docMk/>
            <pc:sldMk cId="1708403810" sldId="266"/>
            <ac:spMk id="130" creationId="{00000000-0000-0000-0000-000000000000}"/>
          </ac:spMkLst>
        </pc:spChg>
        <pc:picChg chg="add mod">
          <ac:chgData name="Donnie Aikins" userId="afa97fb535014900" providerId="LiveId" clId="{3A6EE93F-EE38-4854-A6D5-80F43D2B53A6}" dt="2022-06-08T18:35:53.307" v="1597" actId="14100"/>
          <ac:picMkLst>
            <pc:docMk/>
            <pc:sldMk cId="1708403810" sldId="266"/>
            <ac:picMk id="7" creationId="{00BFAC84-C5AD-8E98-8E5E-4BFFAD203F96}"/>
          </ac:picMkLst>
        </pc:picChg>
        <pc:picChg chg="add mod">
          <ac:chgData name="Donnie Aikins" userId="afa97fb535014900" providerId="LiveId" clId="{3A6EE93F-EE38-4854-A6D5-80F43D2B53A6}" dt="2022-06-08T05:20:23.572" v="1515" actId="14100"/>
          <ac:picMkLst>
            <pc:docMk/>
            <pc:sldMk cId="1708403810" sldId="266"/>
            <ac:picMk id="8" creationId="{13BAE48F-9238-2942-8218-E4C394780EEC}"/>
          </ac:picMkLst>
        </pc:picChg>
        <pc:picChg chg="add mod">
          <ac:chgData name="Donnie Aikins" userId="afa97fb535014900" providerId="LiveId" clId="{3A6EE93F-EE38-4854-A6D5-80F43D2B53A6}" dt="2022-06-08T05:21:08.606" v="1525" actId="14100"/>
          <ac:picMkLst>
            <pc:docMk/>
            <pc:sldMk cId="1708403810" sldId="266"/>
            <ac:picMk id="9" creationId="{75E53A26-C44C-30C9-07BF-85A089297A07}"/>
          </ac:picMkLst>
        </pc:picChg>
        <pc:picChg chg="add mod">
          <ac:chgData name="Donnie Aikins" userId="afa97fb535014900" providerId="LiveId" clId="{3A6EE93F-EE38-4854-A6D5-80F43D2B53A6}" dt="2022-06-08T05:20:32.467" v="1518" actId="14100"/>
          <ac:picMkLst>
            <pc:docMk/>
            <pc:sldMk cId="1708403810" sldId="266"/>
            <ac:picMk id="10" creationId="{61D719F8-0A24-38C1-C331-568C8A98916B}"/>
          </ac:picMkLst>
        </pc:picChg>
        <pc:picChg chg="add del mod">
          <ac:chgData name="Donnie Aikins" userId="afa97fb535014900" providerId="LiveId" clId="{3A6EE93F-EE38-4854-A6D5-80F43D2B53A6}" dt="2022-06-08T18:34:47.772" v="1590" actId="478"/>
          <ac:picMkLst>
            <pc:docMk/>
            <pc:sldMk cId="1708403810" sldId="266"/>
            <ac:picMk id="11" creationId="{DCCCCA91-F30A-ECB1-216E-2A8EF38D8E58}"/>
          </ac:picMkLst>
        </pc:picChg>
        <pc:picChg chg="add mod">
          <ac:chgData name="Donnie Aikins" userId="afa97fb535014900" providerId="LiveId" clId="{3A6EE93F-EE38-4854-A6D5-80F43D2B53A6}" dt="2022-06-08T05:21:13.012" v="1526" actId="14100"/>
          <ac:picMkLst>
            <pc:docMk/>
            <pc:sldMk cId="1708403810" sldId="266"/>
            <ac:picMk id="12" creationId="{52BDA6F0-AEE5-170E-AA88-145B3728D81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6533b19b7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6533b19b75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g6533b19b75_0_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501a4f0d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501a4f0d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533b19b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6533b19b7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6533b19b7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6985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47190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533b19b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6533b19b7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6533b19b7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533b19b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6533b19b7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6533b19b7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55254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1371600" y="392192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590800" y="-533399"/>
            <a:ext cx="39624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rgbClr val="93CDD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93CDD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93CDD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rgbClr val="93CDD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93CDD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93CDD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625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" name="Google Shape;15;p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6510136" y="5322102"/>
            <a:ext cx="2486640" cy="1142999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sk.ci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ithub.com/necyberteam" TargetMode="External"/><Relationship Id="rId4" Type="http://schemas.openxmlformats.org/officeDocument/2006/relationships/hyperlink" Target="https://necyberteam.org/resource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800" dirty="0"/>
              <a:t>Criminal Law Data Analysis – Puerto Rico Edition</a:t>
            </a:r>
            <a:br>
              <a:rPr lang="en-US" sz="4800" dirty="0"/>
            </a:br>
            <a:endParaRPr sz="2667" i="1" dirty="0"/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"/>
          </p:nvPr>
        </p:nvSpPr>
        <p:spPr>
          <a:xfrm>
            <a:off x="1371600" y="392192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b="1" u="sng" dirty="0">
                <a:solidFill>
                  <a:srgbClr val="92CCDC"/>
                </a:solidFill>
              </a:rPr>
              <a:t>Student</a:t>
            </a:r>
            <a:r>
              <a:rPr lang="en-US" sz="2000" dirty="0">
                <a:solidFill>
                  <a:srgbClr val="92CCDC"/>
                </a:solidFill>
              </a:rPr>
              <a:t>: Donnie Aikins, Salve Regina University, donnie.aikins@salve.edu</a:t>
            </a:r>
            <a:endParaRPr sz="2000" dirty="0">
              <a:solidFill>
                <a:srgbClr val="92CCDC"/>
              </a:solidFill>
            </a:endParaRPr>
          </a:p>
          <a:p>
            <a:pPr algn="l"/>
            <a:r>
              <a:rPr lang="en-US" sz="2000" b="1" u="sng" dirty="0">
                <a:solidFill>
                  <a:srgbClr val="92CCDC"/>
                </a:solidFill>
              </a:rPr>
              <a:t>Mentor</a:t>
            </a:r>
            <a:r>
              <a:rPr lang="en-US" sz="2000" dirty="0">
                <a:solidFill>
                  <a:srgbClr val="92CCDC"/>
                </a:solidFill>
              </a:rPr>
              <a:t>: Carlos Paniagua, Salve Regina University,</a:t>
            </a:r>
          </a:p>
          <a:p>
            <a:pPr algn="l"/>
            <a:r>
              <a:rPr lang="en-US" sz="2000" dirty="0">
                <a:solidFill>
                  <a:srgbClr val="92CCDC"/>
                </a:solidFill>
              </a:rPr>
              <a:t>carlos.paniaguamejia@salve.edu</a:t>
            </a:r>
          </a:p>
          <a:p>
            <a:pPr algn="l"/>
            <a:r>
              <a:rPr lang="en-US" sz="2000" b="1" u="sng" dirty="0">
                <a:solidFill>
                  <a:srgbClr val="92CCDC"/>
                </a:solidFill>
              </a:rPr>
              <a:t>Researcher</a:t>
            </a:r>
            <a:r>
              <a:rPr lang="en-US" sz="2000" dirty="0">
                <a:solidFill>
                  <a:srgbClr val="92CCDC"/>
                </a:solidFill>
              </a:rPr>
              <a:t>:  Diego Alcala, </a:t>
            </a:r>
            <a:r>
              <a:rPr lang="en-US" sz="2000" dirty="0" err="1">
                <a:solidFill>
                  <a:srgbClr val="92CCDC"/>
                </a:solidFill>
              </a:rPr>
              <a:t>Defensoría</a:t>
            </a:r>
            <a:r>
              <a:rPr lang="en-US" sz="2000" dirty="0">
                <a:solidFill>
                  <a:srgbClr val="92CCDC"/>
                </a:solidFill>
              </a:rPr>
              <a:t> Legal</a:t>
            </a:r>
          </a:p>
          <a:p>
            <a:pPr marL="0" lvl="0" indent="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</a:pPr>
            <a:endParaRPr sz="1600" dirty="0">
              <a:solidFill>
                <a:srgbClr val="92CCDC"/>
              </a:solidFill>
            </a:endParaRPr>
          </a:p>
          <a:p>
            <a:pPr marL="0" lvl="0" indent="0" algn="l" rtl="0">
              <a:spcBef>
                <a:spcPts val="320"/>
              </a:spcBef>
              <a:spcAft>
                <a:spcPts val="0"/>
              </a:spcAft>
              <a:buClr>
                <a:srgbClr val="92CCDC"/>
              </a:buClr>
              <a:buSzPts val="1600"/>
              <a:buNone/>
            </a:pP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3200"/>
              <a:t>Contributions to Research </a:t>
            </a:r>
            <a:endParaRPr sz="3200"/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3200"/>
              <a:t>Computing Community </a:t>
            </a:r>
            <a:endParaRPr sz="3200"/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800" i="1"/>
              <a:t>Please include links and topics!</a:t>
            </a:r>
            <a:endParaRPr sz="1800" i="1"/>
          </a:p>
        </p:txBody>
      </p:sp>
      <p:sp>
        <p:nvSpPr>
          <p:cNvPr id="138" name="Google Shape;138;p20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Ask.CI contributions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–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https://ask.CI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Cyberteam Resources contributions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–"/>
            </a:pPr>
            <a:r>
              <a:rPr lang="en-US"/>
              <a:t>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https://necyberteam.org/resources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Github contributions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–"/>
            </a:pPr>
            <a:r>
              <a:rPr lang="en-US" u="sng">
                <a:solidFill>
                  <a:schemeClr val="hlink"/>
                </a:solidFill>
                <a:hlinkClick r:id="rId5"/>
              </a:rPr>
              <a:t>https://github.com/necyberteam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Other?</a:t>
            </a:r>
            <a:endParaRPr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4400" dirty="0"/>
              <a:t>Criminal Law Data Analysis – Puerto Rico Edition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CB9B9A-6968-6382-2BDF-250A3ADE9D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77" y="2435057"/>
            <a:ext cx="9035845" cy="19878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4400" dirty="0"/>
              <a:t>Criminal Law Data Analysis – Puerto Rico Edition</a:t>
            </a:r>
            <a:endParaRPr dirty="0"/>
          </a:p>
        </p:txBody>
      </p:sp>
      <p:sp>
        <p:nvSpPr>
          <p:cNvPr id="104" name="Google Shape;104;p15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71500" lvl="0" indent="-57150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Wingdings" panose="05000000000000000000" pitchFamily="2" charset="2"/>
              <a:buChar char="§"/>
            </a:pPr>
            <a:r>
              <a:rPr lang="en-US" sz="4400" dirty="0"/>
              <a:t>Goals</a:t>
            </a:r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r>
              <a:rPr lang="en-US" sz="4000" dirty="0"/>
              <a:t>Present visual representations</a:t>
            </a:r>
            <a:endParaRPr lang="en-US" sz="4000" dirty="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r>
              <a:rPr lang="en-US" sz="4000" dirty="0"/>
              <a:t>Provide insight</a:t>
            </a:r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r>
              <a:rPr lang="en-US" sz="4000" dirty="0"/>
              <a:t>Produce statistical testing and/or modelling</a:t>
            </a:r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endParaRPr dirty="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4400" dirty="0"/>
              <a:t>Criminal Law Data Analysis – Puerto Rico Edition</a:t>
            </a:r>
            <a:endParaRPr dirty="0"/>
          </a:p>
        </p:txBody>
      </p:sp>
      <p:sp>
        <p:nvSpPr>
          <p:cNvPr id="110" name="Google Shape;110;p16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71500" lvl="0" indent="-57150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Wingdings" panose="05000000000000000000" pitchFamily="2" charset="2"/>
              <a:buChar char="§"/>
            </a:pPr>
            <a:r>
              <a:rPr lang="en-US" sz="4400" dirty="0"/>
              <a:t>Timeframe</a:t>
            </a:r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r>
              <a:rPr lang="en-US" sz="4000" dirty="0"/>
              <a:t>Start Date: 10/01/2021</a:t>
            </a:r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r>
              <a:rPr lang="en-US" sz="4000" dirty="0"/>
              <a:t>End Date: 03/31/2022</a:t>
            </a:r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Researcher Presentation: 05/19/2022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4400" dirty="0"/>
              <a:t>Criminal Law Data Analysis – Puerto Rico Edition</a:t>
            </a:r>
            <a:endParaRPr dirty="0"/>
          </a:p>
        </p:txBody>
      </p:sp>
      <p:sp>
        <p:nvSpPr>
          <p:cNvPr id="116" name="Google Shape;116;p17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71500" lvl="0" indent="-57150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Wingdings" panose="05000000000000000000" pitchFamily="2" charset="2"/>
              <a:buChar char="§"/>
            </a:pPr>
            <a:r>
              <a:rPr lang="en-US" sz="4400" dirty="0"/>
              <a:t>What we accomplished</a:t>
            </a:r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r>
              <a:rPr lang="en-US" sz="3200" dirty="0"/>
              <a:t>Successful parse of indictments and dockets</a:t>
            </a:r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r>
              <a:rPr lang="en-US" dirty="0"/>
              <a:t>Visual representations</a:t>
            </a:r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endParaRPr lang="en-US" sz="4000" dirty="0"/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endParaRPr lang="en-US" sz="4000" dirty="0"/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endParaRPr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3BAE48F-9238-2942-8218-E4C394780E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4343256" cy="31856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5E53A26-C44C-30C9-07BF-85A089297A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9181" y="0"/>
            <a:ext cx="4784819" cy="215533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1D719F8-0A24-38C1-C331-568C8A9891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0" y="3185652"/>
            <a:ext cx="4350941" cy="34981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2BDA6F0-AEE5-170E-AA88-145B3728D81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59181" y="4387017"/>
            <a:ext cx="4820149" cy="229677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0BFAC84-C5AD-8E98-8E5E-4BFFAD203F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256" y="2155334"/>
            <a:ext cx="4836073" cy="2231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403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41FD6-244F-27D9-A237-D005B45A5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C2DFC3-DA09-5978-6495-5505255BD8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What went well?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EE86E4-E0CA-8D18-9DC2-75C7F519E18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57200" y="2174874"/>
            <a:ext cx="4040188" cy="421373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Access to URI computing resources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Better understanding of law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Indictments and dockets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Counts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Process of sentencing, probation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Feedback from researcher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Impressed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Proved insights provided value to research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73D2F4-68B0-7571-54BE-7F986E7A8DEB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sz="2400" dirty="0"/>
          </a:p>
          <a:p>
            <a:r>
              <a:rPr lang="en-US" sz="2000" dirty="0"/>
              <a:t>What could be done differently?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44C1FA5-80BD-6393-FBEA-B13B262F72BC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Inconsistency of data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Parser (python) failed to achieve 100% accuracy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Data manipulation manually or through iterative code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More data needed to run statistical tests/modelling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PACER system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Hypothesis testing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ANOVA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016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Final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44B00-1291-8B2D-9A2E-3BA9A36C48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71500" lvl="0" indent="-57150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Wingdings" panose="05000000000000000000" pitchFamily="2" charset="2"/>
              <a:buChar char="§"/>
            </a:pPr>
            <a:r>
              <a:rPr lang="en-US" sz="4400" dirty="0"/>
              <a:t>Incorporation with Researcher</a:t>
            </a:r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r>
              <a:rPr lang="en-US" sz="4400" dirty="0"/>
              <a:t>Interest in publishing works</a:t>
            </a:r>
          </a:p>
          <a:p>
            <a:pPr marL="571500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r>
              <a:rPr lang="en-US" sz="4400" dirty="0"/>
              <a:t>GitHub Repo</a:t>
            </a:r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r>
              <a:rPr lang="en-US" sz="4000" dirty="0"/>
              <a:t>Private repo;</a:t>
            </a:r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r>
              <a:rPr lang="en-US" sz="4000" dirty="0"/>
              <a:t>https://github.com/cpaniaguam/us_court_pr_project</a:t>
            </a:r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endParaRPr lang="en-US" sz="4000" dirty="0"/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endParaRPr lang="en-US" sz="4000" dirty="0"/>
          </a:p>
          <a:p>
            <a:pPr marL="1028700" lvl="1" indent="-571500">
              <a:spcBef>
                <a:spcPts val="0"/>
              </a:spcBef>
              <a:buSzPts val="4400"/>
              <a:buFont typeface="Wingdings" panose="05000000000000000000" pitchFamily="2" charset="2"/>
              <a:buChar char="§"/>
            </a:pPr>
            <a:endParaRPr lang="en-US" sz="40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Publications/Contributions</a:t>
            </a:r>
            <a:endParaRPr/>
          </a:p>
        </p:txBody>
      </p:sp>
      <p:sp>
        <p:nvSpPr>
          <p:cNvPr id="131" name="Google Shape;131;p19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List any papers or posters that you or your researcher authored or plan to author that incorporate work from this project</a:t>
            </a:r>
            <a:endParaRPr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2518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476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291</Words>
  <Application>Microsoft Office PowerPoint</Application>
  <PresentationFormat>On-screen Show (4:3)</PresentationFormat>
  <Paragraphs>68</Paragraphs>
  <Slides>10</Slides>
  <Notes>10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Criminal Law Data Analysis – Puerto Rico Edition </vt:lpstr>
      <vt:lpstr>Criminal Law Data Analysis – Puerto Rico Edition</vt:lpstr>
      <vt:lpstr>Criminal Law Data Analysis – Puerto Rico Edition</vt:lpstr>
      <vt:lpstr>Criminal Law Data Analysis – Puerto Rico Edition</vt:lpstr>
      <vt:lpstr>Criminal Law Data Analysis – Puerto Rico Edition</vt:lpstr>
      <vt:lpstr>PowerPoint Presentation</vt:lpstr>
      <vt:lpstr>Lessons Learned</vt:lpstr>
      <vt:lpstr>Final</vt:lpstr>
      <vt:lpstr>Publications/Contributions</vt:lpstr>
      <vt:lpstr>Contributions to Research  Computing Community  Please include links and topics!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Criminal Law Data Analysis – Puerto Rico Edition </dc:title>
  <cp:lastModifiedBy>Donnie Y. Aikins</cp:lastModifiedBy>
  <cp:revision>1</cp:revision>
  <dcterms:modified xsi:type="dcterms:W3CDTF">2022-06-08T18:40:18Z</dcterms:modified>
</cp:coreProperties>
</file>