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3"/>
  </p:notesMasterIdLst>
  <p:sldIdLst>
    <p:sldId id="264" r:id="rId2"/>
    <p:sldId id="266" r:id="rId3"/>
    <p:sldId id="265" r:id="rId4"/>
    <p:sldId id="268" r:id="rId5"/>
    <p:sldId id="267" r:id="rId6"/>
    <p:sldId id="260" r:id="rId7"/>
    <p:sldId id="269" r:id="rId8"/>
    <p:sldId id="270" r:id="rId9"/>
    <p:sldId id="271" r:id="rId10"/>
    <p:sldId id="261" r:id="rId11"/>
    <p:sldId id="262" r:id="rId12"/>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60" d="100"/>
          <a:sy n="60" d="100"/>
        </p:scale>
        <p:origin x="1460" y="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DD0505B-133E-4858-848F-3AC546759DB1}" type="doc">
      <dgm:prSet loTypeId="urn:microsoft.com/office/officeart/2017/3/layout/HorizontalPathTimeline" loCatId="process" qsTypeId="urn:microsoft.com/office/officeart/2005/8/quickstyle/simple1" qsCatId="simple" csTypeId="urn:microsoft.com/office/officeart/2005/8/colors/accent1_2" csCatId="accent1" phldr="1"/>
      <dgm:spPr/>
      <dgm:t>
        <a:bodyPr/>
        <a:lstStyle/>
        <a:p>
          <a:endParaRPr lang="en-US"/>
        </a:p>
      </dgm:t>
    </dgm:pt>
    <dgm:pt modelId="{1E7E0B3C-235F-4092-B181-9B10150069B1}">
      <dgm:prSet/>
      <dgm:spPr/>
      <dgm:t>
        <a:bodyPr/>
        <a:lstStyle/>
        <a:p>
          <a:pPr>
            <a:defRPr b="1"/>
          </a:pPr>
          <a:r>
            <a:rPr lang="en-US" dirty="0">
              <a:solidFill>
                <a:schemeClr val="bg1">
                  <a:lumMod val="85000"/>
                </a:schemeClr>
              </a:solidFill>
              <a:latin typeface="Calibri" panose="020F0502020204030204" pitchFamily="34" charset="0"/>
              <a:cs typeface="Calibri" panose="020F0502020204030204" pitchFamily="34" charset="0"/>
            </a:rPr>
            <a:t>February</a:t>
          </a:r>
        </a:p>
      </dgm:t>
    </dgm:pt>
    <dgm:pt modelId="{57CB76DF-FE10-4B65-A4AA-418C0F1EAA5A}" type="parTrans" cxnId="{64A0D974-07FF-4F32-86F9-A85084587443}">
      <dgm:prSet/>
      <dgm:spPr/>
      <dgm:t>
        <a:bodyPr/>
        <a:lstStyle/>
        <a:p>
          <a:endParaRPr lang="en-US">
            <a:latin typeface="Calibri" panose="020F0502020204030204" pitchFamily="34" charset="0"/>
            <a:cs typeface="Calibri" panose="020F0502020204030204" pitchFamily="34" charset="0"/>
          </a:endParaRPr>
        </a:p>
      </dgm:t>
    </dgm:pt>
    <dgm:pt modelId="{FC1064FE-952D-4BD7-BC4D-74382E55AA14}" type="sibTrans" cxnId="{64A0D974-07FF-4F32-86F9-A85084587443}">
      <dgm:prSet/>
      <dgm:spPr/>
      <dgm:t>
        <a:bodyPr/>
        <a:lstStyle/>
        <a:p>
          <a:endParaRPr lang="en-US">
            <a:latin typeface="Calibri" panose="020F0502020204030204" pitchFamily="34" charset="0"/>
            <a:cs typeface="Calibri" panose="020F0502020204030204" pitchFamily="34" charset="0"/>
          </a:endParaRPr>
        </a:p>
      </dgm:t>
    </dgm:pt>
    <dgm:pt modelId="{9390995F-F5C0-4F6C-AB46-3451180363E4}">
      <dgm:prSet/>
      <dgm:spPr/>
      <dgm:t>
        <a:bodyPr/>
        <a:lstStyle/>
        <a:p>
          <a:pPr algn="ctr"/>
          <a:r>
            <a:rPr lang="en-US" dirty="0">
              <a:latin typeface="Calibri" panose="020F0502020204030204" pitchFamily="34" charset="0"/>
              <a:cs typeface="Calibri" panose="020F0502020204030204" pitchFamily="34" charset="0"/>
            </a:rPr>
            <a:t>Learn about NLP and conduct preliminary research</a:t>
          </a:r>
        </a:p>
      </dgm:t>
    </dgm:pt>
    <dgm:pt modelId="{6FECE240-2A5D-4916-87B3-C150E14F0A63}" type="parTrans" cxnId="{A14BFCFC-ABEA-46C9-9331-DC33F14B270E}">
      <dgm:prSet/>
      <dgm:spPr/>
      <dgm:t>
        <a:bodyPr/>
        <a:lstStyle/>
        <a:p>
          <a:endParaRPr lang="en-US">
            <a:latin typeface="Calibri" panose="020F0502020204030204" pitchFamily="34" charset="0"/>
            <a:cs typeface="Calibri" panose="020F0502020204030204" pitchFamily="34" charset="0"/>
          </a:endParaRPr>
        </a:p>
      </dgm:t>
    </dgm:pt>
    <dgm:pt modelId="{76DAFE5C-6BAC-4279-A127-A5E7BB956837}" type="sibTrans" cxnId="{A14BFCFC-ABEA-46C9-9331-DC33F14B270E}">
      <dgm:prSet/>
      <dgm:spPr/>
      <dgm:t>
        <a:bodyPr/>
        <a:lstStyle/>
        <a:p>
          <a:endParaRPr lang="en-US">
            <a:latin typeface="Calibri" panose="020F0502020204030204" pitchFamily="34" charset="0"/>
            <a:cs typeface="Calibri" panose="020F0502020204030204" pitchFamily="34" charset="0"/>
          </a:endParaRPr>
        </a:p>
      </dgm:t>
    </dgm:pt>
    <dgm:pt modelId="{B276D42A-605F-44CE-9FF3-B8BF549BACC9}">
      <dgm:prSet/>
      <dgm:spPr/>
      <dgm:t>
        <a:bodyPr/>
        <a:lstStyle/>
        <a:p>
          <a:pPr>
            <a:defRPr b="1"/>
          </a:pPr>
          <a:r>
            <a:rPr lang="en-US" dirty="0">
              <a:solidFill>
                <a:schemeClr val="bg1">
                  <a:lumMod val="85000"/>
                </a:schemeClr>
              </a:solidFill>
              <a:latin typeface="Calibri" panose="020F0502020204030204" pitchFamily="34" charset="0"/>
              <a:cs typeface="Calibri" panose="020F0502020204030204" pitchFamily="34" charset="0"/>
            </a:rPr>
            <a:t>March</a:t>
          </a:r>
        </a:p>
      </dgm:t>
    </dgm:pt>
    <dgm:pt modelId="{0A68A39E-0837-4A7D-B970-D55C01F17BE4}" type="parTrans" cxnId="{22104BEF-00DD-40D6-B628-47C6FB9F4098}">
      <dgm:prSet/>
      <dgm:spPr/>
      <dgm:t>
        <a:bodyPr/>
        <a:lstStyle/>
        <a:p>
          <a:endParaRPr lang="en-US">
            <a:latin typeface="Calibri" panose="020F0502020204030204" pitchFamily="34" charset="0"/>
            <a:cs typeface="Calibri" panose="020F0502020204030204" pitchFamily="34" charset="0"/>
          </a:endParaRPr>
        </a:p>
      </dgm:t>
    </dgm:pt>
    <dgm:pt modelId="{C61FE7DF-C8CD-478C-94FA-0ADEAE560ACE}" type="sibTrans" cxnId="{22104BEF-00DD-40D6-B628-47C6FB9F4098}">
      <dgm:prSet/>
      <dgm:spPr/>
      <dgm:t>
        <a:bodyPr/>
        <a:lstStyle/>
        <a:p>
          <a:endParaRPr lang="en-US">
            <a:latin typeface="Calibri" panose="020F0502020204030204" pitchFamily="34" charset="0"/>
            <a:cs typeface="Calibri" panose="020F0502020204030204" pitchFamily="34" charset="0"/>
          </a:endParaRPr>
        </a:p>
      </dgm:t>
    </dgm:pt>
    <dgm:pt modelId="{91881E0F-119E-4C04-B583-F9F6B6038840}">
      <dgm:prSet/>
      <dgm:spPr/>
      <dgm:t>
        <a:bodyPr/>
        <a:lstStyle/>
        <a:p>
          <a:pPr algn="ctr"/>
          <a:r>
            <a:rPr lang="en-US">
              <a:latin typeface="Calibri" panose="020F0502020204030204" pitchFamily="34" charset="0"/>
              <a:cs typeface="Calibri" panose="020F0502020204030204" pitchFamily="34" charset="0"/>
            </a:rPr>
            <a:t>Launch Presentation &amp; Data Exploration</a:t>
          </a:r>
        </a:p>
      </dgm:t>
    </dgm:pt>
    <dgm:pt modelId="{88C0FCA8-99EA-4D3B-9072-B537663A66D0}" type="parTrans" cxnId="{CB6C9EDC-88AE-42EF-A5AB-9DF6C08677D0}">
      <dgm:prSet/>
      <dgm:spPr/>
      <dgm:t>
        <a:bodyPr/>
        <a:lstStyle/>
        <a:p>
          <a:endParaRPr lang="en-US">
            <a:latin typeface="Calibri" panose="020F0502020204030204" pitchFamily="34" charset="0"/>
            <a:cs typeface="Calibri" panose="020F0502020204030204" pitchFamily="34" charset="0"/>
          </a:endParaRPr>
        </a:p>
      </dgm:t>
    </dgm:pt>
    <dgm:pt modelId="{41F6AF30-337D-47C9-B86A-4539FDCDB43A}" type="sibTrans" cxnId="{CB6C9EDC-88AE-42EF-A5AB-9DF6C08677D0}">
      <dgm:prSet/>
      <dgm:spPr/>
      <dgm:t>
        <a:bodyPr/>
        <a:lstStyle/>
        <a:p>
          <a:endParaRPr lang="en-US">
            <a:latin typeface="Calibri" panose="020F0502020204030204" pitchFamily="34" charset="0"/>
            <a:cs typeface="Calibri" panose="020F0502020204030204" pitchFamily="34" charset="0"/>
          </a:endParaRPr>
        </a:p>
      </dgm:t>
    </dgm:pt>
    <dgm:pt modelId="{61A4592E-4690-4CD8-BBDF-553F8BC5B5EE}">
      <dgm:prSet/>
      <dgm:spPr/>
      <dgm:t>
        <a:bodyPr/>
        <a:lstStyle/>
        <a:p>
          <a:pPr>
            <a:defRPr b="1"/>
          </a:pPr>
          <a:r>
            <a:rPr lang="en-US" dirty="0">
              <a:solidFill>
                <a:schemeClr val="bg1">
                  <a:lumMod val="85000"/>
                </a:schemeClr>
              </a:solidFill>
              <a:latin typeface="Calibri" panose="020F0502020204030204" pitchFamily="34" charset="0"/>
              <a:cs typeface="Calibri" panose="020F0502020204030204" pitchFamily="34" charset="0"/>
            </a:rPr>
            <a:t>April</a:t>
          </a:r>
        </a:p>
      </dgm:t>
    </dgm:pt>
    <dgm:pt modelId="{9DA56D92-5E99-4541-B39F-9B107331D43F}" type="parTrans" cxnId="{31FBFD17-B852-4E04-B3F6-2EB320DD9DD7}">
      <dgm:prSet/>
      <dgm:spPr/>
      <dgm:t>
        <a:bodyPr/>
        <a:lstStyle/>
        <a:p>
          <a:endParaRPr lang="en-US">
            <a:latin typeface="Calibri" panose="020F0502020204030204" pitchFamily="34" charset="0"/>
            <a:cs typeface="Calibri" panose="020F0502020204030204" pitchFamily="34" charset="0"/>
          </a:endParaRPr>
        </a:p>
      </dgm:t>
    </dgm:pt>
    <dgm:pt modelId="{B6C1CA4F-FB42-4929-921B-9E6BCFE59BD4}" type="sibTrans" cxnId="{31FBFD17-B852-4E04-B3F6-2EB320DD9DD7}">
      <dgm:prSet/>
      <dgm:spPr/>
      <dgm:t>
        <a:bodyPr/>
        <a:lstStyle/>
        <a:p>
          <a:endParaRPr lang="en-US">
            <a:latin typeface="Calibri" panose="020F0502020204030204" pitchFamily="34" charset="0"/>
            <a:cs typeface="Calibri" panose="020F0502020204030204" pitchFamily="34" charset="0"/>
          </a:endParaRPr>
        </a:p>
      </dgm:t>
    </dgm:pt>
    <dgm:pt modelId="{0300F685-BDF0-47D9-8ABE-334326AE2AA9}">
      <dgm:prSet/>
      <dgm:spPr/>
      <dgm:t>
        <a:bodyPr/>
        <a:lstStyle/>
        <a:p>
          <a:pPr algn="ctr"/>
          <a:r>
            <a:rPr lang="en-US" dirty="0">
              <a:latin typeface="Calibri" panose="020F0502020204030204" pitchFamily="34" charset="0"/>
              <a:cs typeface="Calibri" panose="020F0502020204030204" pitchFamily="34" charset="0"/>
            </a:rPr>
            <a:t>Extensive Analysis using NLP and Machine Learning</a:t>
          </a:r>
        </a:p>
      </dgm:t>
    </dgm:pt>
    <dgm:pt modelId="{18E0EEF3-64F5-4F50-8311-D0D6A5298567}" type="parTrans" cxnId="{BE9618F1-411D-4F7C-88BF-E7ABDE145803}">
      <dgm:prSet/>
      <dgm:spPr/>
      <dgm:t>
        <a:bodyPr/>
        <a:lstStyle/>
        <a:p>
          <a:endParaRPr lang="en-US">
            <a:latin typeface="Calibri" panose="020F0502020204030204" pitchFamily="34" charset="0"/>
            <a:cs typeface="Calibri" panose="020F0502020204030204" pitchFamily="34" charset="0"/>
          </a:endParaRPr>
        </a:p>
      </dgm:t>
    </dgm:pt>
    <dgm:pt modelId="{8ACD34AD-2C6F-4B21-A83E-84FC000560D4}" type="sibTrans" cxnId="{BE9618F1-411D-4F7C-88BF-E7ABDE145803}">
      <dgm:prSet/>
      <dgm:spPr/>
      <dgm:t>
        <a:bodyPr/>
        <a:lstStyle/>
        <a:p>
          <a:endParaRPr lang="en-US">
            <a:latin typeface="Calibri" panose="020F0502020204030204" pitchFamily="34" charset="0"/>
            <a:cs typeface="Calibri" panose="020F0502020204030204" pitchFamily="34" charset="0"/>
          </a:endParaRPr>
        </a:p>
      </dgm:t>
    </dgm:pt>
    <dgm:pt modelId="{6689B0F8-D2B7-4572-A917-CC8A7CF225D4}">
      <dgm:prSet/>
      <dgm:spPr/>
      <dgm:t>
        <a:bodyPr/>
        <a:lstStyle/>
        <a:p>
          <a:pPr>
            <a:defRPr b="1"/>
          </a:pPr>
          <a:r>
            <a:rPr lang="en-US" dirty="0">
              <a:solidFill>
                <a:schemeClr val="bg1">
                  <a:lumMod val="85000"/>
                </a:schemeClr>
              </a:solidFill>
              <a:latin typeface="Calibri" panose="020F0502020204030204" pitchFamily="34" charset="0"/>
              <a:cs typeface="Calibri" panose="020F0502020204030204" pitchFamily="34" charset="0"/>
            </a:rPr>
            <a:t>June</a:t>
          </a:r>
        </a:p>
      </dgm:t>
    </dgm:pt>
    <dgm:pt modelId="{5023ABE7-3271-44E3-874A-3EB2E7E3C89C}" type="parTrans" cxnId="{DFC5A9F5-34D2-44B7-A4FC-77492D64EB7E}">
      <dgm:prSet/>
      <dgm:spPr/>
      <dgm:t>
        <a:bodyPr/>
        <a:lstStyle/>
        <a:p>
          <a:endParaRPr lang="en-US">
            <a:latin typeface="Calibri" panose="020F0502020204030204" pitchFamily="34" charset="0"/>
            <a:cs typeface="Calibri" panose="020F0502020204030204" pitchFamily="34" charset="0"/>
          </a:endParaRPr>
        </a:p>
      </dgm:t>
    </dgm:pt>
    <dgm:pt modelId="{C540B0F1-88A5-4ACA-93BB-2143800C9286}" type="sibTrans" cxnId="{DFC5A9F5-34D2-44B7-A4FC-77492D64EB7E}">
      <dgm:prSet/>
      <dgm:spPr/>
      <dgm:t>
        <a:bodyPr/>
        <a:lstStyle/>
        <a:p>
          <a:endParaRPr lang="en-US">
            <a:latin typeface="Calibri" panose="020F0502020204030204" pitchFamily="34" charset="0"/>
            <a:cs typeface="Calibri" panose="020F0502020204030204" pitchFamily="34" charset="0"/>
          </a:endParaRPr>
        </a:p>
      </dgm:t>
    </dgm:pt>
    <dgm:pt modelId="{C835F366-CFA8-4707-9FB2-4637ACE681A0}">
      <dgm:prSet/>
      <dgm:spPr/>
      <dgm:t>
        <a:bodyPr/>
        <a:lstStyle/>
        <a:p>
          <a:pPr algn="ctr"/>
          <a:r>
            <a:rPr lang="en-US">
              <a:latin typeface="Calibri" panose="020F0502020204030204" pitchFamily="34" charset="0"/>
              <a:cs typeface="Calibri" panose="020F0502020204030204" pitchFamily="34" charset="0"/>
            </a:rPr>
            <a:t>Interpret Results</a:t>
          </a:r>
        </a:p>
      </dgm:t>
    </dgm:pt>
    <dgm:pt modelId="{9F908130-C229-4AB4-ADEF-8259E2502910}" type="parTrans" cxnId="{AAEE4A45-6D0E-43CC-BABD-81ACD60FE19C}">
      <dgm:prSet/>
      <dgm:spPr/>
      <dgm:t>
        <a:bodyPr/>
        <a:lstStyle/>
        <a:p>
          <a:endParaRPr lang="en-US">
            <a:latin typeface="Calibri" panose="020F0502020204030204" pitchFamily="34" charset="0"/>
            <a:cs typeface="Calibri" panose="020F0502020204030204" pitchFamily="34" charset="0"/>
          </a:endParaRPr>
        </a:p>
      </dgm:t>
    </dgm:pt>
    <dgm:pt modelId="{2FC2A1A8-2BDC-4E6C-AA97-48532AB0E758}" type="sibTrans" cxnId="{AAEE4A45-6D0E-43CC-BABD-81ACD60FE19C}">
      <dgm:prSet/>
      <dgm:spPr/>
      <dgm:t>
        <a:bodyPr/>
        <a:lstStyle/>
        <a:p>
          <a:endParaRPr lang="en-US">
            <a:latin typeface="Calibri" panose="020F0502020204030204" pitchFamily="34" charset="0"/>
            <a:cs typeface="Calibri" panose="020F0502020204030204" pitchFamily="34" charset="0"/>
          </a:endParaRPr>
        </a:p>
      </dgm:t>
    </dgm:pt>
    <dgm:pt modelId="{070B2B55-1D28-4422-90A6-A415C0966D14}">
      <dgm:prSet/>
      <dgm:spPr/>
      <dgm:t>
        <a:bodyPr/>
        <a:lstStyle/>
        <a:p>
          <a:pPr>
            <a:defRPr b="1"/>
          </a:pPr>
          <a:r>
            <a:rPr lang="en-US" dirty="0">
              <a:solidFill>
                <a:schemeClr val="bg1">
                  <a:lumMod val="85000"/>
                </a:schemeClr>
              </a:solidFill>
              <a:latin typeface="Calibri" panose="020F0502020204030204" pitchFamily="34" charset="0"/>
              <a:cs typeface="Calibri" panose="020F0502020204030204" pitchFamily="34" charset="0"/>
            </a:rPr>
            <a:t>July</a:t>
          </a:r>
        </a:p>
      </dgm:t>
    </dgm:pt>
    <dgm:pt modelId="{6A4DA474-ECE8-460F-B0DE-5647477EFC08}" type="parTrans" cxnId="{1C0D25C0-D94D-4B51-BB52-18A0CFB1DCCB}">
      <dgm:prSet/>
      <dgm:spPr/>
      <dgm:t>
        <a:bodyPr/>
        <a:lstStyle/>
        <a:p>
          <a:endParaRPr lang="en-US">
            <a:latin typeface="Calibri" panose="020F0502020204030204" pitchFamily="34" charset="0"/>
            <a:cs typeface="Calibri" panose="020F0502020204030204" pitchFamily="34" charset="0"/>
          </a:endParaRPr>
        </a:p>
      </dgm:t>
    </dgm:pt>
    <dgm:pt modelId="{79EDE88D-51CA-4973-A2C3-DAB2DC92159B}" type="sibTrans" cxnId="{1C0D25C0-D94D-4B51-BB52-18A0CFB1DCCB}">
      <dgm:prSet/>
      <dgm:spPr/>
      <dgm:t>
        <a:bodyPr/>
        <a:lstStyle/>
        <a:p>
          <a:endParaRPr lang="en-US">
            <a:latin typeface="Calibri" panose="020F0502020204030204" pitchFamily="34" charset="0"/>
            <a:cs typeface="Calibri" panose="020F0502020204030204" pitchFamily="34" charset="0"/>
          </a:endParaRPr>
        </a:p>
      </dgm:t>
    </dgm:pt>
    <dgm:pt modelId="{538BE827-2E23-4703-ABB6-6CB7941E823B}">
      <dgm:prSet/>
      <dgm:spPr/>
      <dgm:t>
        <a:bodyPr/>
        <a:lstStyle/>
        <a:p>
          <a:pPr algn="ctr"/>
          <a:r>
            <a:rPr lang="en-US" dirty="0">
              <a:latin typeface="Calibri" panose="020F0502020204030204" pitchFamily="34" charset="0"/>
              <a:cs typeface="Calibri" panose="020F0502020204030204" pitchFamily="34" charset="0"/>
            </a:rPr>
            <a:t>Conclude Analysis and Wrap Presentation</a:t>
          </a:r>
        </a:p>
      </dgm:t>
    </dgm:pt>
    <dgm:pt modelId="{171009AD-CF92-4C06-AB99-F343CF25EC8D}" type="parTrans" cxnId="{38CBC635-8A61-483E-ADAA-11BA468DEE23}">
      <dgm:prSet/>
      <dgm:spPr/>
      <dgm:t>
        <a:bodyPr/>
        <a:lstStyle/>
        <a:p>
          <a:endParaRPr lang="en-US">
            <a:latin typeface="Calibri" panose="020F0502020204030204" pitchFamily="34" charset="0"/>
            <a:cs typeface="Calibri" panose="020F0502020204030204" pitchFamily="34" charset="0"/>
          </a:endParaRPr>
        </a:p>
      </dgm:t>
    </dgm:pt>
    <dgm:pt modelId="{1E4164A9-8D1C-47D2-9D66-86CB4B14F8B0}" type="sibTrans" cxnId="{38CBC635-8A61-483E-ADAA-11BA468DEE23}">
      <dgm:prSet/>
      <dgm:spPr/>
      <dgm:t>
        <a:bodyPr/>
        <a:lstStyle/>
        <a:p>
          <a:endParaRPr lang="en-US">
            <a:latin typeface="Calibri" panose="020F0502020204030204" pitchFamily="34" charset="0"/>
            <a:cs typeface="Calibri" panose="020F0502020204030204" pitchFamily="34" charset="0"/>
          </a:endParaRPr>
        </a:p>
      </dgm:t>
    </dgm:pt>
    <dgm:pt modelId="{4CFE8D29-FA60-4DA2-999F-5E80A4F96217}" type="pres">
      <dgm:prSet presAssocID="{BDD0505B-133E-4858-848F-3AC546759DB1}" presName="root" presStyleCnt="0">
        <dgm:presLayoutVars>
          <dgm:chMax/>
          <dgm:chPref/>
          <dgm:animLvl val="lvl"/>
        </dgm:presLayoutVars>
      </dgm:prSet>
      <dgm:spPr/>
    </dgm:pt>
    <dgm:pt modelId="{BDC04EDC-DE1A-43CB-B739-DE999BF0BF5E}" type="pres">
      <dgm:prSet presAssocID="{BDD0505B-133E-4858-848F-3AC546759DB1}" presName="divider" presStyleLbl="node1" presStyleIdx="0" presStyleCnt="1"/>
      <dgm:spPr/>
    </dgm:pt>
    <dgm:pt modelId="{788CF2FB-9D44-4314-BA50-B58C9BD229EA}" type="pres">
      <dgm:prSet presAssocID="{BDD0505B-133E-4858-848F-3AC546759DB1}" presName="nodes" presStyleCnt="0">
        <dgm:presLayoutVars>
          <dgm:chMax/>
          <dgm:chPref/>
          <dgm:animLvl val="lvl"/>
        </dgm:presLayoutVars>
      </dgm:prSet>
      <dgm:spPr/>
    </dgm:pt>
    <dgm:pt modelId="{778EF120-AA2B-460D-A1F2-713483EB3C5C}" type="pres">
      <dgm:prSet presAssocID="{1E7E0B3C-235F-4092-B181-9B10150069B1}" presName="composite" presStyleCnt="0"/>
      <dgm:spPr/>
    </dgm:pt>
    <dgm:pt modelId="{5C0891EC-579E-44F0-9E16-BCB85A290D68}" type="pres">
      <dgm:prSet presAssocID="{1E7E0B3C-235F-4092-B181-9B10150069B1}" presName="L1TextContainer" presStyleLbl="revTx" presStyleIdx="0" presStyleCnt="5">
        <dgm:presLayoutVars>
          <dgm:chMax val="1"/>
          <dgm:chPref val="1"/>
          <dgm:bulletEnabled val="1"/>
        </dgm:presLayoutVars>
      </dgm:prSet>
      <dgm:spPr/>
    </dgm:pt>
    <dgm:pt modelId="{A5DA8716-9984-4542-9410-4C633ADA8F8C}" type="pres">
      <dgm:prSet presAssocID="{1E7E0B3C-235F-4092-B181-9B10150069B1}" presName="L2TextContainerWrapper" presStyleCnt="0">
        <dgm:presLayoutVars>
          <dgm:chMax val="0"/>
          <dgm:chPref val="0"/>
          <dgm:bulletEnabled val="1"/>
        </dgm:presLayoutVars>
      </dgm:prSet>
      <dgm:spPr/>
    </dgm:pt>
    <dgm:pt modelId="{AF94EA52-9DB9-4F7C-9BD1-100D6BF836CC}" type="pres">
      <dgm:prSet presAssocID="{1E7E0B3C-235F-4092-B181-9B10150069B1}" presName="L2TextContainer" presStyleLbl="bgAccFollowNode1" presStyleIdx="0" presStyleCnt="5"/>
      <dgm:spPr/>
    </dgm:pt>
    <dgm:pt modelId="{C3EB3EEF-05E5-45CF-9952-EC657896BFA5}" type="pres">
      <dgm:prSet presAssocID="{1E7E0B3C-235F-4092-B181-9B10150069B1}" presName="FlexibleEmptyPlaceHolder" presStyleCnt="0"/>
      <dgm:spPr/>
    </dgm:pt>
    <dgm:pt modelId="{CDD01437-B333-4273-8BF9-303974B0F897}" type="pres">
      <dgm:prSet presAssocID="{1E7E0B3C-235F-4092-B181-9B10150069B1}" presName="ConnectLine" presStyleLbl="alignNode1" presStyleIdx="0" presStyleCnt="5"/>
      <dgm:spPr>
        <a:solidFill>
          <a:schemeClr val="accent1">
            <a:hueOff val="0"/>
            <a:satOff val="0"/>
            <a:lumOff val="0"/>
            <a:alphaOff val="0"/>
          </a:schemeClr>
        </a:solidFill>
        <a:ln w="6350" cap="flat" cmpd="sng" algn="ctr">
          <a:solidFill>
            <a:schemeClr val="accent1">
              <a:hueOff val="0"/>
              <a:satOff val="0"/>
              <a:lumOff val="0"/>
              <a:alphaOff val="0"/>
            </a:schemeClr>
          </a:solidFill>
          <a:prstDash val="dash"/>
        </a:ln>
        <a:effectLst/>
      </dgm:spPr>
    </dgm:pt>
    <dgm:pt modelId="{AC82FC70-B506-428F-A3D0-FC0AE53191C6}" type="pres">
      <dgm:prSet presAssocID="{1E7E0B3C-235F-4092-B181-9B10150069B1}" presName="ConnectorPoint" presStyleLbl="fgAcc1" presStyleIdx="0" presStyleCnt="5"/>
      <dgm:spPr>
        <a:solidFill>
          <a:schemeClr val="lt1">
            <a:alpha val="90000"/>
            <a:hueOff val="0"/>
            <a:satOff val="0"/>
            <a:lumOff val="0"/>
            <a:alphaOff val="0"/>
          </a:schemeClr>
        </a:solidFill>
        <a:ln w="25400" cap="flat" cmpd="sng" algn="ctr">
          <a:noFill/>
          <a:prstDash val="solid"/>
        </a:ln>
        <a:effectLst/>
      </dgm:spPr>
    </dgm:pt>
    <dgm:pt modelId="{F4819210-855C-4B65-A94B-D3B17C4E2C47}" type="pres">
      <dgm:prSet presAssocID="{1E7E0B3C-235F-4092-B181-9B10150069B1}" presName="EmptyPlaceHolder" presStyleCnt="0"/>
      <dgm:spPr/>
    </dgm:pt>
    <dgm:pt modelId="{72B9E127-9489-4B1B-8AA0-AACD25F7A122}" type="pres">
      <dgm:prSet presAssocID="{FC1064FE-952D-4BD7-BC4D-74382E55AA14}" presName="spaceBetweenRectangles" presStyleCnt="0"/>
      <dgm:spPr/>
    </dgm:pt>
    <dgm:pt modelId="{F1B86AFE-9BB0-469F-A67D-8E60EE87A4A2}" type="pres">
      <dgm:prSet presAssocID="{B276D42A-605F-44CE-9FF3-B8BF549BACC9}" presName="composite" presStyleCnt="0"/>
      <dgm:spPr/>
    </dgm:pt>
    <dgm:pt modelId="{2430E72C-424F-4E50-84F9-B23AFF45A760}" type="pres">
      <dgm:prSet presAssocID="{B276D42A-605F-44CE-9FF3-B8BF549BACC9}" presName="L1TextContainer" presStyleLbl="revTx" presStyleIdx="1" presStyleCnt="5">
        <dgm:presLayoutVars>
          <dgm:chMax val="1"/>
          <dgm:chPref val="1"/>
          <dgm:bulletEnabled val="1"/>
        </dgm:presLayoutVars>
      </dgm:prSet>
      <dgm:spPr/>
    </dgm:pt>
    <dgm:pt modelId="{A9E924C9-F808-4029-8B2F-CDFC0ABBFB58}" type="pres">
      <dgm:prSet presAssocID="{B276D42A-605F-44CE-9FF3-B8BF549BACC9}" presName="L2TextContainerWrapper" presStyleCnt="0">
        <dgm:presLayoutVars>
          <dgm:chMax val="0"/>
          <dgm:chPref val="0"/>
          <dgm:bulletEnabled val="1"/>
        </dgm:presLayoutVars>
      </dgm:prSet>
      <dgm:spPr/>
    </dgm:pt>
    <dgm:pt modelId="{E99A84D4-2215-4DEF-9951-C3A0D6A641FE}" type="pres">
      <dgm:prSet presAssocID="{B276D42A-605F-44CE-9FF3-B8BF549BACC9}" presName="L2TextContainer" presStyleLbl="bgAccFollowNode1" presStyleIdx="1" presStyleCnt="5"/>
      <dgm:spPr/>
    </dgm:pt>
    <dgm:pt modelId="{2F644516-882E-442B-A663-A14AAC492A28}" type="pres">
      <dgm:prSet presAssocID="{B276D42A-605F-44CE-9FF3-B8BF549BACC9}" presName="FlexibleEmptyPlaceHolder" presStyleCnt="0"/>
      <dgm:spPr/>
    </dgm:pt>
    <dgm:pt modelId="{D731AB06-05E4-40B4-B3F8-E320DEB53BF1}" type="pres">
      <dgm:prSet presAssocID="{B276D42A-605F-44CE-9FF3-B8BF549BACC9}" presName="ConnectLine" presStyleLbl="alignNode1" presStyleIdx="1" presStyleCnt="5"/>
      <dgm:spPr>
        <a:solidFill>
          <a:schemeClr val="accent1">
            <a:hueOff val="0"/>
            <a:satOff val="0"/>
            <a:lumOff val="0"/>
            <a:alphaOff val="0"/>
          </a:schemeClr>
        </a:solidFill>
        <a:ln w="6350" cap="flat" cmpd="sng" algn="ctr">
          <a:solidFill>
            <a:schemeClr val="accent1">
              <a:hueOff val="0"/>
              <a:satOff val="0"/>
              <a:lumOff val="0"/>
              <a:alphaOff val="0"/>
            </a:schemeClr>
          </a:solidFill>
          <a:prstDash val="dash"/>
        </a:ln>
        <a:effectLst/>
      </dgm:spPr>
    </dgm:pt>
    <dgm:pt modelId="{5F355D25-2A70-4CB1-9A18-74920781FC47}" type="pres">
      <dgm:prSet presAssocID="{B276D42A-605F-44CE-9FF3-B8BF549BACC9}" presName="ConnectorPoint" presStyleLbl="fgAcc1" presStyleIdx="1" presStyleCnt="5"/>
      <dgm:spPr>
        <a:solidFill>
          <a:schemeClr val="lt1">
            <a:alpha val="90000"/>
            <a:hueOff val="0"/>
            <a:satOff val="0"/>
            <a:lumOff val="0"/>
            <a:alphaOff val="0"/>
          </a:schemeClr>
        </a:solidFill>
        <a:ln w="25400" cap="flat" cmpd="sng" algn="ctr">
          <a:noFill/>
          <a:prstDash val="solid"/>
        </a:ln>
        <a:effectLst/>
      </dgm:spPr>
    </dgm:pt>
    <dgm:pt modelId="{1678D938-B338-4E48-97B5-A24865E534D4}" type="pres">
      <dgm:prSet presAssocID="{B276D42A-605F-44CE-9FF3-B8BF549BACC9}" presName="EmptyPlaceHolder" presStyleCnt="0"/>
      <dgm:spPr/>
    </dgm:pt>
    <dgm:pt modelId="{16F10EC4-F042-4740-8A83-4E61F1FD1060}" type="pres">
      <dgm:prSet presAssocID="{C61FE7DF-C8CD-478C-94FA-0ADEAE560ACE}" presName="spaceBetweenRectangles" presStyleCnt="0"/>
      <dgm:spPr/>
    </dgm:pt>
    <dgm:pt modelId="{514A6BD9-A73A-4195-B821-3FA7A0C01239}" type="pres">
      <dgm:prSet presAssocID="{61A4592E-4690-4CD8-BBDF-553F8BC5B5EE}" presName="composite" presStyleCnt="0"/>
      <dgm:spPr/>
    </dgm:pt>
    <dgm:pt modelId="{2E389DBF-B485-406C-96BB-07A37C3D6FC9}" type="pres">
      <dgm:prSet presAssocID="{61A4592E-4690-4CD8-BBDF-553F8BC5B5EE}" presName="L1TextContainer" presStyleLbl="revTx" presStyleIdx="2" presStyleCnt="5">
        <dgm:presLayoutVars>
          <dgm:chMax val="1"/>
          <dgm:chPref val="1"/>
          <dgm:bulletEnabled val="1"/>
        </dgm:presLayoutVars>
      </dgm:prSet>
      <dgm:spPr/>
    </dgm:pt>
    <dgm:pt modelId="{94FC7170-FA33-496F-8C10-18544FE9A8E5}" type="pres">
      <dgm:prSet presAssocID="{61A4592E-4690-4CD8-BBDF-553F8BC5B5EE}" presName="L2TextContainerWrapper" presStyleCnt="0">
        <dgm:presLayoutVars>
          <dgm:chMax val="0"/>
          <dgm:chPref val="0"/>
          <dgm:bulletEnabled val="1"/>
        </dgm:presLayoutVars>
      </dgm:prSet>
      <dgm:spPr/>
    </dgm:pt>
    <dgm:pt modelId="{FEFF6740-10DC-40F5-B09C-8F5AFFE49AC8}" type="pres">
      <dgm:prSet presAssocID="{61A4592E-4690-4CD8-BBDF-553F8BC5B5EE}" presName="L2TextContainer" presStyleLbl="bgAccFollowNode1" presStyleIdx="2" presStyleCnt="5"/>
      <dgm:spPr/>
    </dgm:pt>
    <dgm:pt modelId="{BBB997EE-E086-4CA9-8885-E5DA27C990F2}" type="pres">
      <dgm:prSet presAssocID="{61A4592E-4690-4CD8-BBDF-553F8BC5B5EE}" presName="FlexibleEmptyPlaceHolder" presStyleCnt="0"/>
      <dgm:spPr/>
    </dgm:pt>
    <dgm:pt modelId="{018AF27E-65B5-4B8A-8B53-5189356D3091}" type="pres">
      <dgm:prSet presAssocID="{61A4592E-4690-4CD8-BBDF-553F8BC5B5EE}" presName="ConnectLine" presStyleLbl="alignNode1" presStyleIdx="2" presStyleCnt="5"/>
      <dgm:spPr>
        <a:solidFill>
          <a:schemeClr val="accent1">
            <a:hueOff val="0"/>
            <a:satOff val="0"/>
            <a:lumOff val="0"/>
            <a:alphaOff val="0"/>
          </a:schemeClr>
        </a:solidFill>
        <a:ln w="6350" cap="flat" cmpd="sng" algn="ctr">
          <a:solidFill>
            <a:schemeClr val="accent1">
              <a:hueOff val="0"/>
              <a:satOff val="0"/>
              <a:lumOff val="0"/>
              <a:alphaOff val="0"/>
            </a:schemeClr>
          </a:solidFill>
          <a:prstDash val="dash"/>
        </a:ln>
        <a:effectLst/>
      </dgm:spPr>
    </dgm:pt>
    <dgm:pt modelId="{4062123E-6804-496B-AA7E-4E33244492EB}" type="pres">
      <dgm:prSet presAssocID="{61A4592E-4690-4CD8-BBDF-553F8BC5B5EE}" presName="ConnectorPoint" presStyleLbl="fgAcc1" presStyleIdx="2" presStyleCnt="5"/>
      <dgm:spPr>
        <a:solidFill>
          <a:schemeClr val="lt1">
            <a:alpha val="90000"/>
            <a:hueOff val="0"/>
            <a:satOff val="0"/>
            <a:lumOff val="0"/>
            <a:alphaOff val="0"/>
          </a:schemeClr>
        </a:solidFill>
        <a:ln w="25400" cap="flat" cmpd="sng" algn="ctr">
          <a:noFill/>
          <a:prstDash val="solid"/>
        </a:ln>
        <a:effectLst/>
      </dgm:spPr>
    </dgm:pt>
    <dgm:pt modelId="{A88F72E7-3DAC-4CBD-A531-C5413E86FDD7}" type="pres">
      <dgm:prSet presAssocID="{61A4592E-4690-4CD8-BBDF-553F8BC5B5EE}" presName="EmptyPlaceHolder" presStyleCnt="0"/>
      <dgm:spPr/>
    </dgm:pt>
    <dgm:pt modelId="{3410CF3D-E1C6-45AD-B1EB-D4188D43527E}" type="pres">
      <dgm:prSet presAssocID="{B6C1CA4F-FB42-4929-921B-9E6BCFE59BD4}" presName="spaceBetweenRectangles" presStyleCnt="0"/>
      <dgm:spPr/>
    </dgm:pt>
    <dgm:pt modelId="{0D5E8A69-3E15-4BFA-BB2E-6815734696BD}" type="pres">
      <dgm:prSet presAssocID="{6689B0F8-D2B7-4572-A917-CC8A7CF225D4}" presName="composite" presStyleCnt="0"/>
      <dgm:spPr/>
    </dgm:pt>
    <dgm:pt modelId="{33F5E698-4BBE-4AB5-BA00-469D6E8EC1C3}" type="pres">
      <dgm:prSet presAssocID="{6689B0F8-D2B7-4572-A917-CC8A7CF225D4}" presName="L1TextContainer" presStyleLbl="revTx" presStyleIdx="3" presStyleCnt="5">
        <dgm:presLayoutVars>
          <dgm:chMax val="1"/>
          <dgm:chPref val="1"/>
          <dgm:bulletEnabled val="1"/>
        </dgm:presLayoutVars>
      </dgm:prSet>
      <dgm:spPr/>
    </dgm:pt>
    <dgm:pt modelId="{8B137555-92C5-4B9A-A030-B3F12BC8B8B3}" type="pres">
      <dgm:prSet presAssocID="{6689B0F8-D2B7-4572-A917-CC8A7CF225D4}" presName="L2TextContainerWrapper" presStyleCnt="0">
        <dgm:presLayoutVars>
          <dgm:chMax val="0"/>
          <dgm:chPref val="0"/>
          <dgm:bulletEnabled val="1"/>
        </dgm:presLayoutVars>
      </dgm:prSet>
      <dgm:spPr/>
    </dgm:pt>
    <dgm:pt modelId="{8E6201AD-9BAE-4610-973D-6E416CC1016F}" type="pres">
      <dgm:prSet presAssocID="{6689B0F8-D2B7-4572-A917-CC8A7CF225D4}" presName="L2TextContainer" presStyleLbl="bgAccFollowNode1" presStyleIdx="3" presStyleCnt="5"/>
      <dgm:spPr/>
    </dgm:pt>
    <dgm:pt modelId="{BD70F33D-0249-46DB-8BC8-F56F0A539558}" type="pres">
      <dgm:prSet presAssocID="{6689B0F8-D2B7-4572-A917-CC8A7CF225D4}" presName="FlexibleEmptyPlaceHolder" presStyleCnt="0"/>
      <dgm:spPr/>
    </dgm:pt>
    <dgm:pt modelId="{69378578-32C3-44D7-AED3-F648EA2C7A6B}" type="pres">
      <dgm:prSet presAssocID="{6689B0F8-D2B7-4572-A917-CC8A7CF225D4}" presName="ConnectLine" presStyleLbl="alignNode1" presStyleIdx="3" presStyleCnt="5"/>
      <dgm:spPr>
        <a:solidFill>
          <a:schemeClr val="accent1">
            <a:hueOff val="0"/>
            <a:satOff val="0"/>
            <a:lumOff val="0"/>
            <a:alphaOff val="0"/>
          </a:schemeClr>
        </a:solidFill>
        <a:ln w="6350" cap="flat" cmpd="sng" algn="ctr">
          <a:solidFill>
            <a:schemeClr val="accent1">
              <a:hueOff val="0"/>
              <a:satOff val="0"/>
              <a:lumOff val="0"/>
              <a:alphaOff val="0"/>
            </a:schemeClr>
          </a:solidFill>
          <a:prstDash val="dash"/>
        </a:ln>
        <a:effectLst/>
      </dgm:spPr>
    </dgm:pt>
    <dgm:pt modelId="{14D8E246-BAC0-4A24-A2E9-B401FF8A67BC}" type="pres">
      <dgm:prSet presAssocID="{6689B0F8-D2B7-4572-A917-CC8A7CF225D4}" presName="ConnectorPoint" presStyleLbl="fgAcc1" presStyleIdx="3" presStyleCnt="5"/>
      <dgm:spPr>
        <a:solidFill>
          <a:schemeClr val="lt1">
            <a:alpha val="90000"/>
            <a:hueOff val="0"/>
            <a:satOff val="0"/>
            <a:lumOff val="0"/>
            <a:alphaOff val="0"/>
          </a:schemeClr>
        </a:solidFill>
        <a:ln w="25400" cap="flat" cmpd="sng" algn="ctr">
          <a:noFill/>
          <a:prstDash val="solid"/>
        </a:ln>
        <a:effectLst/>
      </dgm:spPr>
    </dgm:pt>
    <dgm:pt modelId="{F5C6411D-317A-46A2-98BD-5ACC0D818E9A}" type="pres">
      <dgm:prSet presAssocID="{6689B0F8-D2B7-4572-A917-CC8A7CF225D4}" presName="EmptyPlaceHolder" presStyleCnt="0"/>
      <dgm:spPr/>
    </dgm:pt>
    <dgm:pt modelId="{E8348E55-5C99-43E8-8907-404AA3C4E6F2}" type="pres">
      <dgm:prSet presAssocID="{C540B0F1-88A5-4ACA-93BB-2143800C9286}" presName="spaceBetweenRectangles" presStyleCnt="0"/>
      <dgm:spPr/>
    </dgm:pt>
    <dgm:pt modelId="{297294A4-9E50-4F08-A63D-EA94F8F35C8D}" type="pres">
      <dgm:prSet presAssocID="{070B2B55-1D28-4422-90A6-A415C0966D14}" presName="composite" presStyleCnt="0"/>
      <dgm:spPr/>
    </dgm:pt>
    <dgm:pt modelId="{A551B21E-1301-4B83-A48C-134141E20C77}" type="pres">
      <dgm:prSet presAssocID="{070B2B55-1D28-4422-90A6-A415C0966D14}" presName="L1TextContainer" presStyleLbl="revTx" presStyleIdx="4" presStyleCnt="5">
        <dgm:presLayoutVars>
          <dgm:chMax val="1"/>
          <dgm:chPref val="1"/>
          <dgm:bulletEnabled val="1"/>
        </dgm:presLayoutVars>
      </dgm:prSet>
      <dgm:spPr/>
    </dgm:pt>
    <dgm:pt modelId="{9C8C3717-4258-4286-A714-6CCC1EFBC487}" type="pres">
      <dgm:prSet presAssocID="{070B2B55-1D28-4422-90A6-A415C0966D14}" presName="L2TextContainerWrapper" presStyleCnt="0">
        <dgm:presLayoutVars>
          <dgm:chMax val="0"/>
          <dgm:chPref val="0"/>
          <dgm:bulletEnabled val="1"/>
        </dgm:presLayoutVars>
      </dgm:prSet>
      <dgm:spPr/>
    </dgm:pt>
    <dgm:pt modelId="{FB5D76D6-599E-4DDE-82D5-356E7734C29E}" type="pres">
      <dgm:prSet presAssocID="{070B2B55-1D28-4422-90A6-A415C0966D14}" presName="L2TextContainer" presStyleLbl="bgAccFollowNode1" presStyleIdx="4" presStyleCnt="5"/>
      <dgm:spPr/>
    </dgm:pt>
    <dgm:pt modelId="{5586AD3B-9EDB-4B71-882E-FB997D8E3123}" type="pres">
      <dgm:prSet presAssocID="{070B2B55-1D28-4422-90A6-A415C0966D14}" presName="FlexibleEmptyPlaceHolder" presStyleCnt="0"/>
      <dgm:spPr/>
    </dgm:pt>
    <dgm:pt modelId="{C07D0F61-A087-4EE5-9FDE-701DE492ADA4}" type="pres">
      <dgm:prSet presAssocID="{070B2B55-1D28-4422-90A6-A415C0966D14}" presName="ConnectLine" presStyleLbl="alignNode1" presStyleIdx="4" presStyleCnt="5"/>
      <dgm:spPr>
        <a:solidFill>
          <a:schemeClr val="accent1">
            <a:hueOff val="0"/>
            <a:satOff val="0"/>
            <a:lumOff val="0"/>
            <a:alphaOff val="0"/>
          </a:schemeClr>
        </a:solidFill>
        <a:ln w="6350" cap="flat" cmpd="sng" algn="ctr">
          <a:solidFill>
            <a:schemeClr val="accent1">
              <a:hueOff val="0"/>
              <a:satOff val="0"/>
              <a:lumOff val="0"/>
              <a:alphaOff val="0"/>
            </a:schemeClr>
          </a:solidFill>
          <a:prstDash val="dash"/>
        </a:ln>
        <a:effectLst/>
      </dgm:spPr>
    </dgm:pt>
    <dgm:pt modelId="{772682C9-E517-45C5-A661-19F25163A5D6}" type="pres">
      <dgm:prSet presAssocID="{070B2B55-1D28-4422-90A6-A415C0966D14}" presName="ConnectorPoint" presStyleLbl="fgAcc1" presStyleIdx="4" presStyleCnt="5"/>
      <dgm:spPr>
        <a:solidFill>
          <a:schemeClr val="lt1">
            <a:alpha val="90000"/>
            <a:hueOff val="0"/>
            <a:satOff val="0"/>
            <a:lumOff val="0"/>
            <a:alphaOff val="0"/>
          </a:schemeClr>
        </a:solidFill>
        <a:ln w="25400" cap="flat" cmpd="sng" algn="ctr">
          <a:noFill/>
          <a:prstDash val="solid"/>
        </a:ln>
        <a:effectLst/>
      </dgm:spPr>
    </dgm:pt>
    <dgm:pt modelId="{39FB5618-8CD8-4846-8E92-6B8F3A2F3387}" type="pres">
      <dgm:prSet presAssocID="{070B2B55-1D28-4422-90A6-A415C0966D14}" presName="EmptyPlaceHolder" presStyleCnt="0"/>
      <dgm:spPr/>
    </dgm:pt>
  </dgm:ptLst>
  <dgm:cxnLst>
    <dgm:cxn modelId="{0D91E112-A41D-44B2-8E9B-B650F8A70BBF}" type="presOf" srcId="{B276D42A-605F-44CE-9FF3-B8BF549BACC9}" destId="{2430E72C-424F-4E50-84F9-B23AFF45A760}" srcOrd="0" destOrd="0" presId="urn:microsoft.com/office/officeart/2017/3/layout/HorizontalPathTimeline"/>
    <dgm:cxn modelId="{31FBFD17-B852-4E04-B3F6-2EB320DD9DD7}" srcId="{BDD0505B-133E-4858-848F-3AC546759DB1}" destId="{61A4592E-4690-4CD8-BBDF-553F8BC5B5EE}" srcOrd="2" destOrd="0" parTransId="{9DA56D92-5E99-4541-B39F-9B107331D43F}" sibTransId="{B6C1CA4F-FB42-4929-921B-9E6BCFE59BD4}"/>
    <dgm:cxn modelId="{1B2E931F-E451-4C20-BB0C-F7B91498EE5C}" type="presOf" srcId="{6689B0F8-D2B7-4572-A917-CC8A7CF225D4}" destId="{33F5E698-4BBE-4AB5-BA00-469D6E8EC1C3}" srcOrd="0" destOrd="0" presId="urn:microsoft.com/office/officeart/2017/3/layout/HorizontalPathTimeline"/>
    <dgm:cxn modelId="{10E7F532-1466-4466-AB34-D0CEEF90DB1F}" type="presOf" srcId="{0300F685-BDF0-47D9-8ABE-334326AE2AA9}" destId="{FEFF6740-10DC-40F5-B09C-8F5AFFE49AC8}" srcOrd="0" destOrd="0" presId="urn:microsoft.com/office/officeart/2017/3/layout/HorizontalPathTimeline"/>
    <dgm:cxn modelId="{38CBC635-8A61-483E-ADAA-11BA468DEE23}" srcId="{070B2B55-1D28-4422-90A6-A415C0966D14}" destId="{538BE827-2E23-4703-ABB6-6CB7941E823B}" srcOrd="0" destOrd="0" parTransId="{171009AD-CF92-4C06-AB99-F343CF25EC8D}" sibTransId="{1E4164A9-8D1C-47D2-9D66-86CB4B14F8B0}"/>
    <dgm:cxn modelId="{AAEE4A45-6D0E-43CC-BABD-81ACD60FE19C}" srcId="{6689B0F8-D2B7-4572-A917-CC8A7CF225D4}" destId="{C835F366-CFA8-4707-9FB2-4637ACE681A0}" srcOrd="0" destOrd="0" parTransId="{9F908130-C229-4AB4-ADEF-8259E2502910}" sibTransId="{2FC2A1A8-2BDC-4E6C-AA97-48532AB0E758}"/>
    <dgm:cxn modelId="{989CA346-7DFB-4FD3-85FC-5CC2C58C55B5}" type="presOf" srcId="{070B2B55-1D28-4422-90A6-A415C0966D14}" destId="{A551B21E-1301-4B83-A48C-134141E20C77}" srcOrd="0" destOrd="0" presId="urn:microsoft.com/office/officeart/2017/3/layout/HorizontalPathTimeline"/>
    <dgm:cxn modelId="{117F6F49-283C-49E0-B71D-C4F3C69472F5}" type="presOf" srcId="{9390995F-F5C0-4F6C-AB46-3451180363E4}" destId="{AF94EA52-9DB9-4F7C-9BD1-100D6BF836CC}" srcOrd="0" destOrd="0" presId="urn:microsoft.com/office/officeart/2017/3/layout/HorizontalPathTimeline"/>
    <dgm:cxn modelId="{3AFBA24B-CC3F-4C0B-9122-323E48D4F917}" type="presOf" srcId="{BDD0505B-133E-4858-848F-3AC546759DB1}" destId="{4CFE8D29-FA60-4DA2-999F-5E80A4F96217}" srcOrd="0" destOrd="0" presId="urn:microsoft.com/office/officeart/2017/3/layout/HorizontalPathTimeline"/>
    <dgm:cxn modelId="{64A0D974-07FF-4F32-86F9-A85084587443}" srcId="{BDD0505B-133E-4858-848F-3AC546759DB1}" destId="{1E7E0B3C-235F-4092-B181-9B10150069B1}" srcOrd="0" destOrd="0" parTransId="{57CB76DF-FE10-4B65-A4AA-418C0F1EAA5A}" sibTransId="{FC1064FE-952D-4BD7-BC4D-74382E55AA14}"/>
    <dgm:cxn modelId="{69CFD69F-D506-4B92-972A-9E146EF1695C}" type="presOf" srcId="{C835F366-CFA8-4707-9FB2-4637ACE681A0}" destId="{8E6201AD-9BAE-4610-973D-6E416CC1016F}" srcOrd="0" destOrd="0" presId="urn:microsoft.com/office/officeart/2017/3/layout/HorizontalPathTimeline"/>
    <dgm:cxn modelId="{B0056BA4-AA1B-478D-BD47-667236D533F3}" type="presOf" srcId="{538BE827-2E23-4703-ABB6-6CB7941E823B}" destId="{FB5D76D6-599E-4DDE-82D5-356E7734C29E}" srcOrd="0" destOrd="0" presId="urn:microsoft.com/office/officeart/2017/3/layout/HorizontalPathTimeline"/>
    <dgm:cxn modelId="{49ABB4BB-64A9-4E5F-AB62-DAB14768A62E}" type="presOf" srcId="{91881E0F-119E-4C04-B583-F9F6B6038840}" destId="{E99A84D4-2215-4DEF-9951-C3A0D6A641FE}" srcOrd="0" destOrd="0" presId="urn:microsoft.com/office/officeart/2017/3/layout/HorizontalPathTimeline"/>
    <dgm:cxn modelId="{1C0D25C0-D94D-4B51-BB52-18A0CFB1DCCB}" srcId="{BDD0505B-133E-4858-848F-3AC546759DB1}" destId="{070B2B55-1D28-4422-90A6-A415C0966D14}" srcOrd="4" destOrd="0" parTransId="{6A4DA474-ECE8-460F-B0DE-5647477EFC08}" sibTransId="{79EDE88D-51CA-4973-A2C3-DAB2DC92159B}"/>
    <dgm:cxn modelId="{CB6C9EDC-88AE-42EF-A5AB-9DF6C08677D0}" srcId="{B276D42A-605F-44CE-9FF3-B8BF549BACC9}" destId="{91881E0F-119E-4C04-B583-F9F6B6038840}" srcOrd="0" destOrd="0" parTransId="{88C0FCA8-99EA-4D3B-9072-B537663A66D0}" sibTransId="{41F6AF30-337D-47C9-B86A-4539FDCDB43A}"/>
    <dgm:cxn modelId="{22104BEF-00DD-40D6-B628-47C6FB9F4098}" srcId="{BDD0505B-133E-4858-848F-3AC546759DB1}" destId="{B276D42A-605F-44CE-9FF3-B8BF549BACC9}" srcOrd="1" destOrd="0" parTransId="{0A68A39E-0837-4A7D-B970-D55C01F17BE4}" sibTransId="{C61FE7DF-C8CD-478C-94FA-0ADEAE560ACE}"/>
    <dgm:cxn modelId="{BE9618F1-411D-4F7C-88BF-E7ABDE145803}" srcId="{61A4592E-4690-4CD8-BBDF-553F8BC5B5EE}" destId="{0300F685-BDF0-47D9-8ABE-334326AE2AA9}" srcOrd="0" destOrd="0" parTransId="{18E0EEF3-64F5-4F50-8311-D0D6A5298567}" sibTransId="{8ACD34AD-2C6F-4B21-A83E-84FC000560D4}"/>
    <dgm:cxn modelId="{DFC5A9F5-34D2-44B7-A4FC-77492D64EB7E}" srcId="{BDD0505B-133E-4858-848F-3AC546759DB1}" destId="{6689B0F8-D2B7-4572-A917-CC8A7CF225D4}" srcOrd="3" destOrd="0" parTransId="{5023ABE7-3271-44E3-874A-3EB2E7E3C89C}" sibTransId="{C540B0F1-88A5-4ACA-93BB-2143800C9286}"/>
    <dgm:cxn modelId="{E181DDFA-D628-4AB1-A02D-7EB6F70D4F54}" type="presOf" srcId="{1E7E0B3C-235F-4092-B181-9B10150069B1}" destId="{5C0891EC-579E-44F0-9E16-BCB85A290D68}" srcOrd="0" destOrd="0" presId="urn:microsoft.com/office/officeart/2017/3/layout/HorizontalPathTimeline"/>
    <dgm:cxn modelId="{A14BFCFC-ABEA-46C9-9331-DC33F14B270E}" srcId="{1E7E0B3C-235F-4092-B181-9B10150069B1}" destId="{9390995F-F5C0-4F6C-AB46-3451180363E4}" srcOrd="0" destOrd="0" parTransId="{6FECE240-2A5D-4916-87B3-C150E14F0A63}" sibTransId="{76DAFE5C-6BAC-4279-A127-A5E7BB956837}"/>
    <dgm:cxn modelId="{CC83A7FD-DC0C-4870-B7D5-C9AFFEA2E65A}" type="presOf" srcId="{61A4592E-4690-4CD8-BBDF-553F8BC5B5EE}" destId="{2E389DBF-B485-406C-96BB-07A37C3D6FC9}" srcOrd="0" destOrd="0" presId="urn:microsoft.com/office/officeart/2017/3/layout/HorizontalPathTimeline"/>
    <dgm:cxn modelId="{E4C83ECA-7F37-4B0E-8FA9-91D9E4F0FE35}" type="presParOf" srcId="{4CFE8D29-FA60-4DA2-999F-5E80A4F96217}" destId="{BDC04EDC-DE1A-43CB-B739-DE999BF0BF5E}" srcOrd="0" destOrd="0" presId="urn:microsoft.com/office/officeart/2017/3/layout/HorizontalPathTimeline"/>
    <dgm:cxn modelId="{C992E81B-07F5-4328-82A6-637911D28E61}" type="presParOf" srcId="{4CFE8D29-FA60-4DA2-999F-5E80A4F96217}" destId="{788CF2FB-9D44-4314-BA50-B58C9BD229EA}" srcOrd="1" destOrd="0" presId="urn:microsoft.com/office/officeart/2017/3/layout/HorizontalPathTimeline"/>
    <dgm:cxn modelId="{FECB709B-F2C7-4ED6-AB02-C48D51505084}" type="presParOf" srcId="{788CF2FB-9D44-4314-BA50-B58C9BD229EA}" destId="{778EF120-AA2B-460D-A1F2-713483EB3C5C}" srcOrd="0" destOrd="0" presId="urn:microsoft.com/office/officeart/2017/3/layout/HorizontalPathTimeline"/>
    <dgm:cxn modelId="{B1DF07AB-2F50-46A4-9860-381E85CA0EFE}" type="presParOf" srcId="{778EF120-AA2B-460D-A1F2-713483EB3C5C}" destId="{5C0891EC-579E-44F0-9E16-BCB85A290D68}" srcOrd="0" destOrd="0" presId="urn:microsoft.com/office/officeart/2017/3/layout/HorizontalPathTimeline"/>
    <dgm:cxn modelId="{8AFC9FC2-867C-4059-BB2B-3A8B68E40E46}" type="presParOf" srcId="{778EF120-AA2B-460D-A1F2-713483EB3C5C}" destId="{A5DA8716-9984-4542-9410-4C633ADA8F8C}" srcOrd="1" destOrd="0" presId="urn:microsoft.com/office/officeart/2017/3/layout/HorizontalPathTimeline"/>
    <dgm:cxn modelId="{E1AE0D03-9D97-4841-B497-1C2382FD938A}" type="presParOf" srcId="{A5DA8716-9984-4542-9410-4C633ADA8F8C}" destId="{AF94EA52-9DB9-4F7C-9BD1-100D6BF836CC}" srcOrd="0" destOrd="0" presId="urn:microsoft.com/office/officeart/2017/3/layout/HorizontalPathTimeline"/>
    <dgm:cxn modelId="{CCBAAF99-75E0-4C03-8ED3-C463E407F236}" type="presParOf" srcId="{A5DA8716-9984-4542-9410-4C633ADA8F8C}" destId="{C3EB3EEF-05E5-45CF-9952-EC657896BFA5}" srcOrd="1" destOrd="0" presId="urn:microsoft.com/office/officeart/2017/3/layout/HorizontalPathTimeline"/>
    <dgm:cxn modelId="{6428938F-4682-4BA4-B60A-790D21180BD6}" type="presParOf" srcId="{778EF120-AA2B-460D-A1F2-713483EB3C5C}" destId="{CDD01437-B333-4273-8BF9-303974B0F897}" srcOrd="2" destOrd="0" presId="urn:microsoft.com/office/officeart/2017/3/layout/HorizontalPathTimeline"/>
    <dgm:cxn modelId="{12F4E2F3-4AAA-4600-A472-D8234AE7F975}" type="presParOf" srcId="{778EF120-AA2B-460D-A1F2-713483EB3C5C}" destId="{AC82FC70-B506-428F-A3D0-FC0AE53191C6}" srcOrd="3" destOrd="0" presId="urn:microsoft.com/office/officeart/2017/3/layout/HorizontalPathTimeline"/>
    <dgm:cxn modelId="{16382286-2E54-4F5F-A963-B6C195DBCFD5}" type="presParOf" srcId="{778EF120-AA2B-460D-A1F2-713483EB3C5C}" destId="{F4819210-855C-4B65-A94B-D3B17C4E2C47}" srcOrd="4" destOrd="0" presId="urn:microsoft.com/office/officeart/2017/3/layout/HorizontalPathTimeline"/>
    <dgm:cxn modelId="{3D0883D9-5A95-4F1D-8CEE-5439E3DD5C1F}" type="presParOf" srcId="{788CF2FB-9D44-4314-BA50-B58C9BD229EA}" destId="{72B9E127-9489-4B1B-8AA0-AACD25F7A122}" srcOrd="1" destOrd="0" presId="urn:microsoft.com/office/officeart/2017/3/layout/HorizontalPathTimeline"/>
    <dgm:cxn modelId="{E9161296-DD44-4DCF-981E-91619AD8BAD7}" type="presParOf" srcId="{788CF2FB-9D44-4314-BA50-B58C9BD229EA}" destId="{F1B86AFE-9BB0-469F-A67D-8E60EE87A4A2}" srcOrd="2" destOrd="0" presId="urn:microsoft.com/office/officeart/2017/3/layout/HorizontalPathTimeline"/>
    <dgm:cxn modelId="{67375B7D-4624-4CFC-BF65-D8EC1750213C}" type="presParOf" srcId="{F1B86AFE-9BB0-469F-A67D-8E60EE87A4A2}" destId="{2430E72C-424F-4E50-84F9-B23AFF45A760}" srcOrd="0" destOrd="0" presId="urn:microsoft.com/office/officeart/2017/3/layout/HorizontalPathTimeline"/>
    <dgm:cxn modelId="{474B6759-BE4E-4040-9D2A-2609A26419CF}" type="presParOf" srcId="{F1B86AFE-9BB0-469F-A67D-8E60EE87A4A2}" destId="{A9E924C9-F808-4029-8B2F-CDFC0ABBFB58}" srcOrd="1" destOrd="0" presId="urn:microsoft.com/office/officeart/2017/3/layout/HorizontalPathTimeline"/>
    <dgm:cxn modelId="{50AF29A9-D01C-4C28-A87C-EA7B82E6C97E}" type="presParOf" srcId="{A9E924C9-F808-4029-8B2F-CDFC0ABBFB58}" destId="{E99A84D4-2215-4DEF-9951-C3A0D6A641FE}" srcOrd="0" destOrd="0" presId="urn:microsoft.com/office/officeart/2017/3/layout/HorizontalPathTimeline"/>
    <dgm:cxn modelId="{E4FB788B-7F2D-4DB2-A6AD-94353D04903A}" type="presParOf" srcId="{A9E924C9-F808-4029-8B2F-CDFC0ABBFB58}" destId="{2F644516-882E-442B-A663-A14AAC492A28}" srcOrd="1" destOrd="0" presId="urn:microsoft.com/office/officeart/2017/3/layout/HorizontalPathTimeline"/>
    <dgm:cxn modelId="{C593B314-E2A5-43EE-98A0-AD93F86872B2}" type="presParOf" srcId="{F1B86AFE-9BB0-469F-A67D-8E60EE87A4A2}" destId="{D731AB06-05E4-40B4-B3F8-E320DEB53BF1}" srcOrd="2" destOrd="0" presId="urn:microsoft.com/office/officeart/2017/3/layout/HorizontalPathTimeline"/>
    <dgm:cxn modelId="{780B1E58-CE92-4183-A808-A173A791CC6B}" type="presParOf" srcId="{F1B86AFE-9BB0-469F-A67D-8E60EE87A4A2}" destId="{5F355D25-2A70-4CB1-9A18-74920781FC47}" srcOrd="3" destOrd="0" presId="urn:microsoft.com/office/officeart/2017/3/layout/HorizontalPathTimeline"/>
    <dgm:cxn modelId="{6F0D9564-F3ED-4CD4-9AF1-B32E5AAE1DAB}" type="presParOf" srcId="{F1B86AFE-9BB0-469F-A67D-8E60EE87A4A2}" destId="{1678D938-B338-4E48-97B5-A24865E534D4}" srcOrd="4" destOrd="0" presId="urn:microsoft.com/office/officeart/2017/3/layout/HorizontalPathTimeline"/>
    <dgm:cxn modelId="{AEE068A2-550E-4ED9-98A4-1E71D359AF27}" type="presParOf" srcId="{788CF2FB-9D44-4314-BA50-B58C9BD229EA}" destId="{16F10EC4-F042-4740-8A83-4E61F1FD1060}" srcOrd="3" destOrd="0" presId="urn:microsoft.com/office/officeart/2017/3/layout/HorizontalPathTimeline"/>
    <dgm:cxn modelId="{CD4E9FB4-056B-46F0-A8E8-51DC1223DC37}" type="presParOf" srcId="{788CF2FB-9D44-4314-BA50-B58C9BD229EA}" destId="{514A6BD9-A73A-4195-B821-3FA7A0C01239}" srcOrd="4" destOrd="0" presId="urn:microsoft.com/office/officeart/2017/3/layout/HorizontalPathTimeline"/>
    <dgm:cxn modelId="{92BD49CE-0E20-4D78-824B-0B8F60A83F62}" type="presParOf" srcId="{514A6BD9-A73A-4195-B821-3FA7A0C01239}" destId="{2E389DBF-B485-406C-96BB-07A37C3D6FC9}" srcOrd="0" destOrd="0" presId="urn:microsoft.com/office/officeart/2017/3/layout/HorizontalPathTimeline"/>
    <dgm:cxn modelId="{83EB3723-7B4F-4183-B97C-4B1257042318}" type="presParOf" srcId="{514A6BD9-A73A-4195-B821-3FA7A0C01239}" destId="{94FC7170-FA33-496F-8C10-18544FE9A8E5}" srcOrd="1" destOrd="0" presId="urn:microsoft.com/office/officeart/2017/3/layout/HorizontalPathTimeline"/>
    <dgm:cxn modelId="{3303DC64-9D4A-4D88-ABAC-3A46D061141B}" type="presParOf" srcId="{94FC7170-FA33-496F-8C10-18544FE9A8E5}" destId="{FEFF6740-10DC-40F5-B09C-8F5AFFE49AC8}" srcOrd="0" destOrd="0" presId="urn:microsoft.com/office/officeart/2017/3/layout/HorizontalPathTimeline"/>
    <dgm:cxn modelId="{1AAE55A9-4203-4F05-B84D-0926EDE3D464}" type="presParOf" srcId="{94FC7170-FA33-496F-8C10-18544FE9A8E5}" destId="{BBB997EE-E086-4CA9-8885-E5DA27C990F2}" srcOrd="1" destOrd="0" presId="urn:microsoft.com/office/officeart/2017/3/layout/HorizontalPathTimeline"/>
    <dgm:cxn modelId="{2A2F1766-2BFC-4983-95FC-21ED01D2F85E}" type="presParOf" srcId="{514A6BD9-A73A-4195-B821-3FA7A0C01239}" destId="{018AF27E-65B5-4B8A-8B53-5189356D3091}" srcOrd="2" destOrd="0" presId="urn:microsoft.com/office/officeart/2017/3/layout/HorizontalPathTimeline"/>
    <dgm:cxn modelId="{7C537691-47EA-4565-910A-FFFB95D9FE63}" type="presParOf" srcId="{514A6BD9-A73A-4195-B821-3FA7A0C01239}" destId="{4062123E-6804-496B-AA7E-4E33244492EB}" srcOrd="3" destOrd="0" presId="urn:microsoft.com/office/officeart/2017/3/layout/HorizontalPathTimeline"/>
    <dgm:cxn modelId="{7BAD7AA5-C10B-4365-946B-AD44F57876B4}" type="presParOf" srcId="{514A6BD9-A73A-4195-B821-3FA7A0C01239}" destId="{A88F72E7-3DAC-4CBD-A531-C5413E86FDD7}" srcOrd="4" destOrd="0" presId="urn:microsoft.com/office/officeart/2017/3/layout/HorizontalPathTimeline"/>
    <dgm:cxn modelId="{1CB7A1C3-6E11-467A-9C2F-E9421AADD35D}" type="presParOf" srcId="{788CF2FB-9D44-4314-BA50-B58C9BD229EA}" destId="{3410CF3D-E1C6-45AD-B1EB-D4188D43527E}" srcOrd="5" destOrd="0" presId="urn:microsoft.com/office/officeart/2017/3/layout/HorizontalPathTimeline"/>
    <dgm:cxn modelId="{3A14DB5F-B061-4093-9C83-9BAF73D10FD8}" type="presParOf" srcId="{788CF2FB-9D44-4314-BA50-B58C9BD229EA}" destId="{0D5E8A69-3E15-4BFA-BB2E-6815734696BD}" srcOrd="6" destOrd="0" presId="urn:microsoft.com/office/officeart/2017/3/layout/HorizontalPathTimeline"/>
    <dgm:cxn modelId="{3206A9DD-B269-4B9D-B085-0005E95C560E}" type="presParOf" srcId="{0D5E8A69-3E15-4BFA-BB2E-6815734696BD}" destId="{33F5E698-4BBE-4AB5-BA00-469D6E8EC1C3}" srcOrd="0" destOrd="0" presId="urn:microsoft.com/office/officeart/2017/3/layout/HorizontalPathTimeline"/>
    <dgm:cxn modelId="{B667682C-C161-44B7-B171-D3E15D43C644}" type="presParOf" srcId="{0D5E8A69-3E15-4BFA-BB2E-6815734696BD}" destId="{8B137555-92C5-4B9A-A030-B3F12BC8B8B3}" srcOrd="1" destOrd="0" presId="urn:microsoft.com/office/officeart/2017/3/layout/HorizontalPathTimeline"/>
    <dgm:cxn modelId="{1398750C-0232-4462-AFA1-35F22F9A50B6}" type="presParOf" srcId="{8B137555-92C5-4B9A-A030-B3F12BC8B8B3}" destId="{8E6201AD-9BAE-4610-973D-6E416CC1016F}" srcOrd="0" destOrd="0" presId="urn:microsoft.com/office/officeart/2017/3/layout/HorizontalPathTimeline"/>
    <dgm:cxn modelId="{34729C5B-E0D0-4065-82D8-8C841D3DF45B}" type="presParOf" srcId="{8B137555-92C5-4B9A-A030-B3F12BC8B8B3}" destId="{BD70F33D-0249-46DB-8BC8-F56F0A539558}" srcOrd="1" destOrd="0" presId="urn:microsoft.com/office/officeart/2017/3/layout/HorizontalPathTimeline"/>
    <dgm:cxn modelId="{2D30283F-1547-482E-8E66-598FC5DDA731}" type="presParOf" srcId="{0D5E8A69-3E15-4BFA-BB2E-6815734696BD}" destId="{69378578-32C3-44D7-AED3-F648EA2C7A6B}" srcOrd="2" destOrd="0" presId="urn:microsoft.com/office/officeart/2017/3/layout/HorizontalPathTimeline"/>
    <dgm:cxn modelId="{6E0052FB-53A3-4D73-BFE3-3C0095C33716}" type="presParOf" srcId="{0D5E8A69-3E15-4BFA-BB2E-6815734696BD}" destId="{14D8E246-BAC0-4A24-A2E9-B401FF8A67BC}" srcOrd="3" destOrd="0" presId="urn:microsoft.com/office/officeart/2017/3/layout/HorizontalPathTimeline"/>
    <dgm:cxn modelId="{17108299-A3E8-4DA5-8148-692154033959}" type="presParOf" srcId="{0D5E8A69-3E15-4BFA-BB2E-6815734696BD}" destId="{F5C6411D-317A-46A2-98BD-5ACC0D818E9A}" srcOrd="4" destOrd="0" presId="urn:microsoft.com/office/officeart/2017/3/layout/HorizontalPathTimeline"/>
    <dgm:cxn modelId="{E16507D8-0BC9-4C72-9176-94393F26711E}" type="presParOf" srcId="{788CF2FB-9D44-4314-BA50-B58C9BD229EA}" destId="{E8348E55-5C99-43E8-8907-404AA3C4E6F2}" srcOrd="7" destOrd="0" presId="urn:microsoft.com/office/officeart/2017/3/layout/HorizontalPathTimeline"/>
    <dgm:cxn modelId="{1E8C1918-F1EB-46F9-BD38-4A45AC3DC844}" type="presParOf" srcId="{788CF2FB-9D44-4314-BA50-B58C9BD229EA}" destId="{297294A4-9E50-4F08-A63D-EA94F8F35C8D}" srcOrd="8" destOrd="0" presId="urn:microsoft.com/office/officeart/2017/3/layout/HorizontalPathTimeline"/>
    <dgm:cxn modelId="{CB6B90ED-3C1B-4FEA-9778-AC1BA69845D4}" type="presParOf" srcId="{297294A4-9E50-4F08-A63D-EA94F8F35C8D}" destId="{A551B21E-1301-4B83-A48C-134141E20C77}" srcOrd="0" destOrd="0" presId="urn:microsoft.com/office/officeart/2017/3/layout/HorizontalPathTimeline"/>
    <dgm:cxn modelId="{47EE4730-AE17-4FB1-8029-40F2B31C1922}" type="presParOf" srcId="{297294A4-9E50-4F08-A63D-EA94F8F35C8D}" destId="{9C8C3717-4258-4286-A714-6CCC1EFBC487}" srcOrd="1" destOrd="0" presId="urn:microsoft.com/office/officeart/2017/3/layout/HorizontalPathTimeline"/>
    <dgm:cxn modelId="{43FFFBED-A862-445F-8EB0-13464838A66B}" type="presParOf" srcId="{9C8C3717-4258-4286-A714-6CCC1EFBC487}" destId="{FB5D76D6-599E-4DDE-82D5-356E7734C29E}" srcOrd="0" destOrd="0" presId="urn:microsoft.com/office/officeart/2017/3/layout/HorizontalPathTimeline"/>
    <dgm:cxn modelId="{AF90CA87-8FCB-433F-9695-61D9D9CB7F96}" type="presParOf" srcId="{9C8C3717-4258-4286-A714-6CCC1EFBC487}" destId="{5586AD3B-9EDB-4B71-882E-FB997D8E3123}" srcOrd="1" destOrd="0" presId="urn:microsoft.com/office/officeart/2017/3/layout/HorizontalPathTimeline"/>
    <dgm:cxn modelId="{97DB76C7-BC43-4B46-9BAC-A06140C72864}" type="presParOf" srcId="{297294A4-9E50-4F08-A63D-EA94F8F35C8D}" destId="{C07D0F61-A087-4EE5-9FDE-701DE492ADA4}" srcOrd="2" destOrd="0" presId="urn:microsoft.com/office/officeart/2017/3/layout/HorizontalPathTimeline"/>
    <dgm:cxn modelId="{72E29A48-4056-4C64-B7D1-AC1516D452E3}" type="presParOf" srcId="{297294A4-9E50-4F08-A63D-EA94F8F35C8D}" destId="{772682C9-E517-45C5-A661-19F25163A5D6}" srcOrd="3" destOrd="0" presId="urn:microsoft.com/office/officeart/2017/3/layout/HorizontalPathTimeline"/>
    <dgm:cxn modelId="{BC8EB9EB-B57A-40CE-8363-38A811394268}" type="presParOf" srcId="{297294A4-9E50-4F08-A63D-EA94F8F35C8D}" destId="{39FB5618-8CD8-4846-8E92-6B8F3A2F3387}" srcOrd="4" destOrd="0" presId="urn:microsoft.com/office/officeart/2017/3/layout/HorizontalPathTimeline"/>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0891EC-579E-44F0-9E16-BCB85A290D68}">
      <dsp:nvSpPr>
        <dsp:cNvPr id="0" name=""/>
        <dsp:cNvSpPr/>
      </dsp:nvSpPr>
      <dsp:spPr>
        <a:xfrm>
          <a:off x="284537" y="1893520"/>
          <a:ext cx="2243403" cy="3984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889000">
            <a:lnSpc>
              <a:spcPct val="90000"/>
            </a:lnSpc>
            <a:spcBef>
              <a:spcPct val="0"/>
            </a:spcBef>
            <a:spcAft>
              <a:spcPct val="35000"/>
            </a:spcAft>
            <a:buNone/>
            <a:defRPr b="1"/>
          </a:pPr>
          <a:r>
            <a:rPr lang="en-US" sz="2000" kern="1200" dirty="0">
              <a:solidFill>
                <a:schemeClr val="bg1">
                  <a:lumMod val="85000"/>
                </a:schemeClr>
              </a:solidFill>
              <a:latin typeface="Calibri" panose="020F0502020204030204" pitchFamily="34" charset="0"/>
              <a:cs typeface="Calibri" panose="020F0502020204030204" pitchFamily="34" charset="0"/>
            </a:rPr>
            <a:t>February</a:t>
          </a:r>
        </a:p>
      </dsp:txBody>
      <dsp:txXfrm>
        <a:off x="284537" y="1893520"/>
        <a:ext cx="2243403" cy="398450"/>
      </dsp:txXfrm>
    </dsp:sp>
    <dsp:sp modelId="{BDC04EDC-DE1A-43CB-B739-DE999BF0BF5E}">
      <dsp:nvSpPr>
        <dsp:cNvPr id="0" name=""/>
        <dsp:cNvSpPr/>
      </dsp:nvSpPr>
      <dsp:spPr>
        <a:xfrm>
          <a:off x="0" y="1692532"/>
          <a:ext cx="8420986" cy="14104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F94EA52-9DB9-4F7C-9BD1-100D6BF836CC}">
      <dsp:nvSpPr>
        <dsp:cNvPr id="0" name=""/>
        <dsp:cNvSpPr/>
      </dsp:nvSpPr>
      <dsp:spPr>
        <a:xfrm>
          <a:off x="172367" y="170795"/>
          <a:ext cx="2467743" cy="922297"/>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875" tIns="142875" rIns="142875" bIns="142875" numCol="1" spcCol="1270" anchor="ctr" anchorCtr="0">
          <a:noAutofit/>
        </a:bodyPr>
        <a:lstStyle/>
        <a:p>
          <a:pPr marL="0" lvl="0" indent="0" algn="ctr" defTabSz="666750">
            <a:lnSpc>
              <a:spcPct val="90000"/>
            </a:lnSpc>
            <a:spcBef>
              <a:spcPct val="0"/>
            </a:spcBef>
            <a:spcAft>
              <a:spcPct val="35000"/>
            </a:spcAft>
            <a:buNone/>
          </a:pPr>
          <a:r>
            <a:rPr lang="en-US" sz="1500" kern="1200" dirty="0">
              <a:latin typeface="Calibri" panose="020F0502020204030204" pitchFamily="34" charset="0"/>
              <a:cs typeface="Calibri" panose="020F0502020204030204" pitchFamily="34" charset="0"/>
            </a:rPr>
            <a:t>Learn about NLP and conduct preliminary research</a:t>
          </a:r>
        </a:p>
      </dsp:txBody>
      <dsp:txXfrm>
        <a:off x="172367" y="170795"/>
        <a:ext cx="2467743" cy="922297"/>
      </dsp:txXfrm>
    </dsp:sp>
    <dsp:sp modelId="{CDD01437-B333-4273-8BF9-303974B0F897}">
      <dsp:nvSpPr>
        <dsp:cNvPr id="0" name=""/>
        <dsp:cNvSpPr/>
      </dsp:nvSpPr>
      <dsp:spPr>
        <a:xfrm>
          <a:off x="1406238" y="1093093"/>
          <a:ext cx="0" cy="599438"/>
        </a:xfrm>
        <a:prstGeom prst="line">
          <a:avLst/>
        </a:prstGeom>
        <a:solidFill>
          <a:schemeClr val="accent1">
            <a:hueOff val="0"/>
            <a:satOff val="0"/>
            <a:lumOff val="0"/>
            <a:alphaOff val="0"/>
          </a:schemeClr>
        </a:solidFill>
        <a:ln w="6350" cap="flat" cmpd="sng" algn="ctr">
          <a:solidFill>
            <a:schemeClr val="accent1">
              <a:hueOff val="0"/>
              <a:satOff val="0"/>
              <a:lumOff val="0"/>
              <a:alphaOff val="0"/>
            </a:schemeClr>
          </a:solidFill>
          <a:prstDash val="dash"/>
        </a:ln>
        <a:effectLst/>
      </dsp:spPr>
      <dsp:style>
        <a:lnRef idx="2">
          <a:scrgbClr r="0" g="0" b="0"/>
        </a:lnRef>
        <a:fillRef idx="1">
          <a:scrgbClr r="0" g="0" b="0"/>
        </a:fillRef>
        <a:effectRef idx="0">
          <a:scrgbClr r="0" g="0" b="0"/>
        </a:effectRef>
        <a:fontRef idx="minor">
          <a:schemeClr val="lt1"/>
        </a:fontRef>
      </dsp:style>
    </dsp:sp>
    <dsp:sp modelId="{2430E72C-424F-4E50-84F9-B23AFF45A760}">
      <dsp:nvSpPr>
        <dsp:cNvPr id="0" name=""/>
        <dsp:cNvSpPr/>
      </dsp:nvSpPr>
      <dsp:spPr>
        <a:xfrm>
          <a:off x="1686664" y="1234138"/>
          <a:ext cx="2243403" cy="3984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889000">
            <a:lnSpc>
              <a:spcPct val="90000"/>
            </a:lnSpc>
            <a:spcBef>
              <a:spcPct val="0"/>
            </a:spcBef>
            <a:spcAft>
              <a:spcPct val="35000"/>
            </a:spcAft>
            <a:buNone/>
            <a:defRPr b="1"/>
          </a:pPr>
          <a:r>
            <a:rPr lang="en-US" sz="2000" kern="1200" dirty="0">
              <a:solidFill>
                <a:schemeClr val="bg1">
                  <a:lumMod val="85000"/>
                </a:schemeClr>
              </a:solidFill>
              <a:latin typeface="Calibri" panose="020F0502020204030204" pitchFamily="34" charset="0"/>
              <a:cs typeface="Calibri" panose="020F0502020204030204" pitchFamily="34" charset="0"/>
            </a:rPr>
            <a:t>March</a:t>
          </a:r>
        </a:p>
      </dsp:txBody>
      <dsp:txXfrm>
        <a:off x="1686664" y="1234138"/>
        <a:ext cx="2243403" cy="398450"/>
      </dsp:txXfrm>
    </dsp:sp>
    <dsp:sp modelId="{E99A84D4-2215-4DEF-9951-C3A0D6A641FE}">
      <dsp:nvSpPr>
        <dsp:cNvPr id="0" name=""/>
        <dsp:cNvSpPr/>
      </dsp:nvSpPr>
      <dsp:spPr>
        <a:xfrm>
          <a:off x="1574494" y="2433015"/>
          <a:ext cx="2467743" cy="707095"/>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875" tIns="142875" rIns="142875" bIns="142875" numCol="1" spcCol="1270" anchor="ctr" anchorCtr="0">
          <a:noAutofit/>
        </a:bodyPr>
        <a:lstStyle/>
        <a:p>
          <a:pPr marL="0" lvl="0" indent="0" algn="ctr" defTabSz="666750">
            <a:lnSpc>
              <a:spcPct val="90000"/>
            </a:lnSpc>
            <a:spcBef>
              <a:spcPct val="0"/>
            </a:spcBef>
            <a:spcAft>
              <a:spcPct val="35000"/>
            </a:spcAft>
            <a:buNone/>
          </a:pPr>
          <a:r>
            <a:rPr lang="en-US" sz="1500" kern="1200">
              <a:latin typeface="Calibri" panose="020F0502020204030204" pitchFamily="34" charset="0"/>
              <a:cs typeface="Calibri" panose="020F0502020204030204" pitchFamily="34" charset="0"/>
            </a:rPr>
            <a:t>Launch Presentation &amp; Data Exploration</a:t>
          </a:r>
        </a:p>
      </dsp:txBody>
      <dsp:txXfrm>
        <a:off x="1574494" y="2433015"/>
        <a:ext cx="2467743" cy="707095"/>
      </dsp:txXfrm>
    </dsp:sp>
    <dsp:sp modelId="{D731AB06-05E4-40B4-B3F8-E320DEB53BF1}">
      <dsp:nvSpPr>
        <dsp:cNvPr id="0" name=""/>
        <dsp:cNvSpPr/>
      </dsp:nvSpPr>
      <dsp:spPr>
        <a:xfrm>
          <a:off x="2808365" y="1833576"/>
          <a:ext cx="0" cy="599438"/>
        </a:xfrm>
        <a:prstGeom prst="line">
          <a:avLst/>
        </a:prstGeom>
        <a:solidFill>
          <a:schemeClr val="accent1">
            <a:hueOff val="0"/>
            <a:satOff val="0"/>
            <a:lumOff val="0"/>
            <a:alphaOff val="0"/>
          </a:schemeClr>
        </a:solidFill>
        <a:ln w="6350" cap="flat" cmpd="sng" algn="ctr">
          <a:solidFill>
            <a:schemeClr val="accent1">
              <a:hueOff val="0"/>
              <a:satOff val="0"/>
              <a:lumOff val="0"/>
              <a:alphaOff val="0"/>
            </a:schemeClr>
          </a:solidFill>
          <a:prstDash val="dash"/>
        </a:ln>
        <a:effectLst/>
      </dsp:spPr>
      <dsp:style>
        <a:lnRef idx="2">
          <a:scrgbClr r="0" g="0" b="0"/>
        </a:lnRef>
        <a:fillRef idx="1">
          <a:scrgbClr r="0" g="0" b="0"/>
        </a:fillRef>
        <a:effectRef idx="0">
          <a:scrgbClr r="0" g="0" b="0"/>
        </a:effectRef>
        <a:fontRef idx="minor">
          <a:schemeClr val="lt1"/>
        </a:fontRef>
      </dsp:style>
    </dsp:sp>
    <dsp:sp modelId="{AC82FC70-B506-428F-A3D0-FC0AE53191C6}">
      <dsp:nvSpPr>
        <dsp:cNvPr id="0" name=""/>
        <dsp:cNvSpPr/>
      </dsp:nvSpPr>
      <dsp:spPr>
        <a:xfrm>
          <a:off x="1362162" y="1718978"/>
          <a:ext cx="88152" cy="88152"/>
        </a:xfrm>
        <a:prstGeom prst="ellipse">
          <a:avLst/>
        </a:prstGeom>
        <a:solidFill>
          <a:schemeClr val="lt1">
            <a:alpha val="90000"/>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dsp:style>
    </dsp:sp>
    <dsp:sp modelId="{5F355D25-2A70-4CB1-9A18-74920781FC47}">
      <dsp:nvSpPr>
        <dsp:cNvPr id="0" name=""/>
        <dsp:cNvSpPr/>
      </dsp:nvSpPr>
      <dsp:spPr>
        <a:xfrm>
          <a:off x="2764289" y="1718978"/>
          <a:ext cx="88152" cy="88152"/>
        </a:xfrm>
        <a:prstGeom prst="ellipse">
          <a:avLst/>
        </a:prstGeom>
        <a:solidFill>
          <a:schemeClr val="lt1">
            <a:alpha val="90000"/>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dsp:style>
    </dsp:sp>
    <dsp:sp modelId="{2E389DBF-B485-406C-96BB-07A37C3D6FC9}">
      <dsp:nvSpPr>
        <dsp:cNvPr id="0" name=""/>
        <dsp:cNvSpPr/>
      </dsp:nvSpPr>
      <dsp:spPr>
        <a:xfrm>
          <a:off x="3088791" y="1893520"/>
          <a:ext cx="2243403" cy="3984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889000">
            <a:lnSpc>
              <a:spcPct val="90000"/>
            </a:lnSpc>
            <a:spcBef>
              <a:spcPct val="0"/>
            </a:spcBef>
            <a:spcAft>
              <a:spcPct val="35000"/>
            </a:spcAft>
            <a:buNone/>
            <a:defRPr b="1"/>
          </a:pPr>
          <a:r>
            <a:rPr lang="en-US" sz="2000" kern="1200" dirty="0">
              <a:solidFill>
                <a:schemeClr val="bg1">
                  <a:lumMod val="85000"/>
                </a:schemeClr>
              </a:solidFill>
              <a:latin typeface="Calibri" panose="020F0502020204030204" pitchFamily="34" charset="0"/>
              <a:cs typeface="Calibri" panose="020F0502020204030204" pitchFamily="34" charset="0"/>
            </a:rPr>
            <a:t>April</a:t>
          </a:r>
        </a:p>
      </dsp:txBody>
      <dsp:txXfrm>
        <a:off x="3088791" y="1893520"/>
        <a:ext cx="2243403" cy="398450"/>
      </dsp:txXfrm>
    </dsp:sp>
    <dsp:sp modelId="{FEFF6740-10DC-40F5-B09C-8F5AFFE49AC8}">
      <dsp:nvSpPr>
        <dsp:cNvPr id="0" name=""/>
        <dsp:cNvSpPr/>
      </dsp:nvSpPr>
      <dsp:spPr>
        <a:xfrm>
          <a:off x="2976621" y="385998"/>
          <a:ext cx="2467743" cy="707095"/>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875" tIns="142875" rIns="142875" bIns="142875" numCol="1" spcCol="1270" anchor="ctr" anchorCtr="0">
          <a:noAutofit/>
        </a:bodyPr>
        <a:lstStyle/>
        <a:p>
          <a:pPr marL="0" lvl="0" indent="0" algn="ctr" defTabSz="666750">
            <a:lnSpc>
              <a:spcPct val="90000"/>
            </a:lnSpc>
            <a:spcBef>
              <a:spcPct val="0"/>
            </a:spcBef>
            <a:spcAft>
              <a:spcPct val="35000"/>
            </a:spcAft>
            <a:buNone/>
          </a:pPr>
          <a:r>
            <a:rPr lang="en-US" sz="1500" kern="1200" dirty="0">
              <a:latin typeface="Calibri" panose="020F0502020204030204" pitchFamily="34" charset="0"/>
              <a:cs typeface="Calibri" panose="020F0502020204030204" pitchFamily="34" charset="0"/>
            </a:rPr>
            <a:t>Extensive Analysis using NLP and Machine Learning</a:t>
          </a:r>
        </a:p>
      </dsp:txBody>
      <dsp:txXfrm>
        <a:off x="2976621" y="385998"/>
        <a:ext cx="2467743" cy="707095"/>
      </dsp:txXfrm>
    </dsp:sp>
    <dsp:sp modelId="{018AF27E-65B5-4B8A-8B53-5189356D3091}">
      <dsp:nvSpPr>
        <dsp:cNvPr id="0" name=""/>
        <dsp:cNvSpPr/>
      </dsp:nvSpPr>
      <dsp:spPr>
        <a:xfrm>
          <a:off x="4210492" y="1093093"/>
          <a:ext cx="0" cy="599438"/>
        </a:xfrm>
        <a:prstGeom prst="line">
          <a:avLst/>
        </a:prstGeom>
        <a:solidFill>
          <a:schemeClr val="accent1">
            <a:hueOff val="0"/>
            <a:satOff val="0"/>
            <a:lumOff val="0"/>
            <a:alphaOff val="0"/>
          </a:schemeClr>
        </a:solidFill>
        <a:ln w="6350" cap="flat" cmpd="sng" algn="ctr">
          <a:solidFill>
            <a:schemeClr val="accent1">
              <a:hueOff val="0"/>
              <a:satOff val="0"/>
              <a:lumOff val="0"/>
              <a:alphaOff val="0"/>
            </a:schemeClr>
          </a:solidFill>
          <a:prstDash val="dash"/>
        </a:ln>
        <a:effectLst/>
      </dsp:spPr>
      <dsp:style>
        <a:lnRef idx="2">
          <a:scrgbClr r="0" g="0" b="0"/>
        </a:lnRef>
        <a:fillRef idx="1">
          <a:scrgbClr r="0" g="0" b="0"/>
        </a:fillRef>
        <a:effectRef idx="0">
          <a:scrgbClr r="0" g="0" b="0"/>
        </a:effectRef>
        <a:fontRef idx="minor">
          <a:schemeClr val="lt1"/>
        </a:fontRef>
      </dsp:style>
    </dsp:sp>
    <dsp:sp modelId="{33F5E698-4BBE-4AB5-BA00-469D6E8EC1C3}">
      <dsp:nvSpPr>
        <dsp:cNvPr id="0" name=""/>
        <dsp:cNvSpPr/>
      </dsp:nvSpPr>
      <dsp:spPr>
        <a:xfrm>
          <a:off x="4490918" y="1234138"/>
          <a:ext cx="2243403" cy="3984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889000">
            <a:lnSpc>
              <a:spcPct val="90000"/>
            </a:lnSpc>
            <a:spcBef>
              <a:spcPct val="0"/>
            </a:spcBef>
            <a:spcAft>
              <a:spcPct val="35000"/>
            </a:spcAft>
            <a:buNone/>
            <a:defRPr b="1"/>
          </a:pPr>
          <a:r>
            <a:rPr lang="en-US" sz="2000" kern="1200" dirty="0">
              <a:solidFill>
                <a:schemeClr val="bg1">
                  <a:lumMod val="85000"/>
                </a:schemeClr>
              </a:solidFill>
              <a:latin typeface="Calibri" panose="020F0502020204030204" pitchFamily="34" charset="0"/>
              <a:cs typeface="Calibri" panose="020F0502020204030204" pitchFamily="34" charset="0"/>
            </a:rPr>
            <a:t>June</a:t>
          </a:r>
        </a:p>
      </dsp:txBody>
      <dsp:txXfrm>
        <a:off x="4490918" y="1234138"/>
        <a:ext cx="2243403" cy="398450"/>
      </dsp:txXfrm>
    </dsp:sp>
    <dsp:sp modelId="{8E6201AD-9BAE-4610-973D-6E416CC1016F}">
      <dsp:nvSpPr>
        <dsp:cNvPr id="0" name=""/>
        <dsp:cNvSpPr/>
      </dsp:nvSpPr>
      <dsp:spPr>
        <a:xfrm>
          <a:off x="4378748" y="2433015"/>
          <a:ext cx="2467743" cy="507263"/>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875" tIns="142875" rIns="142875" bIns="142875" numCol="1" spcCol="1270" anchor="ctr" anchorCtr="0">
          <a:noAutofit/>
        </a:bodyPr>
        <a:lstStyle/>
        <a:p>
          <a:pPr marL="0" lvl="0" indent="0" algn="ctr" defTabSz="666750">
            <a:lnSpc>
              <a:spcPct val="90000"/>
            </a:lnSpc>
            <a:spcBef>
              <a:spcPct val="0"/>
            </a:spcBef>
            <a:spcAft>
              <a:spcPct val="35000"/>
            </a:spcAft>
            <a:buNone/>
          </a:pPr>
          <a:r>
            <a:rPr lang="en-US" sz="1500" kern="1200">
              <a:latin typeface="Calibri" panose="020F0502020204030204" pitchFamily="34" charset="0"/>
              <a:cs typeface="Calibri" panose="020F0502020204030204" pitchFamily="34" charset="0"/>
            </a:rPr>
            <a:t>Interpret Results</a:t>
          </a:r>
        </a:p>
      </dsp:txBody>
      <dsp:txXfrm>
        <a:off x="4378748" y="2433015"/>
        <a:ext cx="2467743" cy="507263"/>
      </dsp:txXfrm>
    </dsp:sp>
    <dsp:sp modelId="{69378578-32C3-44D7-AED3-F648EA2C7A6B}">
      <dsp:nvSpPr>
        <dsp:cNvPr id="0" name=""/>
        <dsp:cNvSpPr/>
      </dsp:nvSpPr>
      <dsp:spPr>
        <a:xfrm>
          <a:off x="5612620" y="1833576"/>
          <a:ext cx="0" cy="599438"/>
        </a:xfrm>
        <a:prstGeom prst="line">
          <a:avLst/>
        </a:prstGeom>
        <a:solidFill>
          <a:schemeClr val="accent1">
            <a:hueOff val="0"/>
            <a:satOff val="0"/>
            <a:lumOff val="0"/>
            <a:alphaOff val="0"/>
          </a:schemeClr>
        </a:solidFill>
        <a:ln w="6350" cap="flat" cmpd="sng" algn="ctr">
          <a:solidFill>
            <a:schemeClr val="accent1">
              <a:hueOff val="0"/>
              <a:satOff val="0"/>
              <a:lumOff val="0"/>
              <a:alphaOff val="0"/>
            </a:schemeClr>
          </a:solidFill>
          <a:prstDash val="dash"/>
        </a:ln>
        <a:effectLst/>
      </dsp:spPr>
      <dsp:style>
        <a:lnRef idx="2">
          <a:scrgbClr r="0" g="0" b="0"/>
        </a:lnRef>
        <a:fillRef idx="1">
          <a:scrgbClr r="0" g="0" b="0"/>
        </a:fillRef>
        <a:effectRef idx="0">
          <a:scrgbClr r="0" g="0" b="0"/>
        </a:effectRef>
        <a:fontRef idx="minor">
          <a:schemeClr val="lt1"/>
        </a:fontRef>
      </dsp:style>
    </dsp:sp>
    <dsp:sp modelId="{4062123E-6804-496B-AA7E-4E33244492EB}">
      <dsp:nvSpPr>
        <dsp:cNvPr id="0" name=""/>
        <dsp:cNvSpPr/>
      </dsp:nvSpPr>
      <dsp:spPr>
        <a:xfrm>
          <a:off x="4166416" y="1718978"/>
          <a:ext cx="88152" cy="88152"/>
        </a:xfrm>
        <a:prstGeom prst="ellipse">
          <a:avLst/>
        </a:prstGeom>
        <a:solidFill>
          <a:schemeClr val="lt1">
            <a:alpha val="90000"/>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dsp:style>
    </dsp:sp>
    <dsp:sp modelId="{14D8E246-BAC0-4A24-A2E9-B401FF8A67BC}">
      <dsp:nvSpPr>
        <dsp:cNvPr id="0" name=""/>
        <dsp:cNvSpPr/>
      </dsp:nvSpPr>
      <dsp:spPr>
        <a:xfrm>
          <a:off x="5568543" y="1718978"/>
          <a:ext cx="88152" cy="88152"/>
        </a:xfrm>
        <a:prstGeom prst="ellipse">
          <a:avLst/>
        </a:prstGeom>
        <a:solidFill>
          <a:schemeClr val="lt1">
            <a:alpha val="90000"/>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dsp:style>
    </dsp:sp>
    <dsp:sp modelId="{A551B21E-1301-4B83-A48C-134141E20C77}">
      <dsp:nvSpPr>
        <dsp:cNvPr id="0" name=""/>
        <dsp:cNvSpPr/>
      </dsp:nvSpPr>
      <dsp:spPr>
        <a:xfrm>
          <a:off x="5893045" y="1893520"/>
          <a:ext cx="2243403" cy="3984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889000">
            <a:lnSpc>
              <a:spcPct val="90000"/>
            </a:lnSpc>
            <a:spcBef>
              <a:spcPct val="0"/>
            </a:spcBef>
            <a:spcAft>
              <a:spcPct val="35000"/>
            </a:spcAft>
            <a:buNone/>
            <a:defRPr b="1"/>
          </a:pPr>
          <a:r>
            <a:rPr lang="en-US" sz="2000" kern="1200" dirty="0">
              <a:solidFill>
                <a:schemeClr val="bg1">
                  <a:lumMod val="85000"/>
                </a:schemeClr>
              </a:solidFill>
              <a:latin typeface="Calibri" panose="020F0502020204030204" pitchFamily="34" charset="0"/>
              <a:cs typeface="Calibri" panose="020F0502020204030204" pitchFamily="34" charset="0"/>
            </a:rPr>
            <a:t>July</a:t>
          </a:r>
        </a:p>
      </dsp:txBody>
      <dsp:txXfrm>
        <a:off x="5893045" y="1893520"/>
        <a:ext cx="2243403" cy="398450"/>
      </dsp:txXfrm>
    </dsp:sp>
    <dsp:sp modelId="{FB5D76D6-599E-4DDE-82D5-356E7734C29E}">
      <dsp:nvSpPr>
        <dsp:cNvPr id="0" name=""/>
        <dsp:cNvSpPr/>
      </dsp:nvSpPr>
      <dsp:spPr>
        <a:xfrm>
          <a:off x="5780875" y="385998"/>
          <a:ext cx="2467743" cy="707095"/>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875" tIns="142875" rIns="142875" bIns="142875" numCol="1" spcCol="1270" anchor="ctr" anchorCtr="0">
          <a:noAutofit/>
        </a:bodyPr>
        <a:lstStyle/>
        <a:p>
          <a:pPr marL="0" lvl="0" indent="0" algn="ctr" defTabSz="666750">
            <a:lnSpc>
              <a:spcPct val="90000"/>
            </a:lnSpc>
            <a:spcBef>
              <a:spcPct val="0"/>
            </a:spcBef>
            <a:spcAft>
              <a:spcPct val="35000"/>
            </a:spcAft>
            <a:buNone/>
          </a:pPr>
          <a:r>
            <a:rPr lang="en-US" sz="1500" kern="1200" dirty="0">
              <a:latin typeface="Calibri" panose="020F0502020204030204" pitchFamily="34" charset="0"/>
              <a:cs typeface="Calibri" panose="020F0502020204030204" pitchFamily="34" charset="0"/>
            </a:rPr>
            <a:t>Conclude Analysis and Wrap Presentation</a:t>
          </a:r>
        </a:p>
      </dsp:txBody>
      <dsp:txXfrm>
        <a:off x="5780875" y="385998"/>
        <a:ext cx="2467743" cy="707095"/>
      </dsp:txXfrm>
    </dsp:sp>
    <dsp:sp modelId="{C07D0F61-A087-4EE5-9FDE-701DE492ADA4}">
      <dsp:nvSpPr>
        <dsp:cNvPr id="0" name=""/>
        <dsp:cNvSpPr/>
      </dsp:nvSpPr>
      <dsp:spPr>
        <a:xfrm>
          <a:off x="7014747" y="1093093"/>
          <a:ext cx="0" cy="599438"/>
        </a:xfrm>
        <a:prstGeom prst="line">
          <a:avLst/>
        </a:prstGeom>
        <a:solidFill>
          <a:schemeClr val="accent1">
            <a:hueOff val="0"/>
            <a:satOff val="0"/>
            <a:lumOff val="0"/>
            <a:alphaOff val="0"/>
          </a:schemeClr>
        </a:solidFill>
        <a:ln w="6350" cap="flat" cmpd="sng" algn="ctr">
          <a:solidFill>
            <a:schemeClr val="accent1">
              <a:hueOff val="0"/>
              <a:satOff val="0"/>
              <a:lumOff val="0"/>
              <a:alphaOff val="0"/>
            </a:schemeClr>
          </a:solidFill>
          <a:prstDash val="dash"/>
        </a:ln>
        <a:effectLst/>
      </dsp:spPr>
      <dsp:style>
        <a:lnRef idx="2">
          <a:scrgbClr r="0" g="0" b="0"/>
        </a:lnRef>
        <a:fillRef idx="1">
          <a:scrgbClr r="0" g="0" b="0"/>
        </a:fillRef>
        <a:effectRef idx="0">
          <a:scrgbClr r="0" g="0" b="0"/>
        </a:effectRef>
        <a:fontRef idx="minor">
          <a:schemeClr val="lt1"/>
        </a:fontRef>
      </dsp:style>
    </dsp:sp>
    <dsp:sp modelId="{772682C9-E517-45C5-A661-19F25163A5D6}">
      <dsp:nvSpPr>
        <dsp:cNvPr id="0" name=""/>
        <dsp:cNvSpPr/>
      </dsp:nvSpPr>
      <dsp:spPr>
        <a:xfrm>
          <a:off x="6970670" y="1718978"/>
          <a:ext cx="88152" cy="88152"/>
        </a:xfrm>
        <a:prstGeom prst="ellipse">
          <a:avLst/>
        </a:prstGeom>
        <a:solidFill>
          <a:schemeClr val="lt1">
            <a:alpha val="90000"/>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17/3/layout/HorizontalPathTimeline">
  <dgm:title val="Horizontal Path Timeline"/>
  <dgm:desc val="Use to show a list of events in chronological order. The rectangular shape contains the description while the date is shown near the circular dot along the time line. It's the perfect SmartArt for displaying large amount of text with a short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refType="h" fact="0.04"/>
      <dgm:constr type="ctrY" for="ch" forName="divider" refType="h" fact="0.5"/>
      <dgm:constr type="l" for="ch" forName="divider"/>
      <dgm:constr type="w" for="ch" forName="nodes" refType="w"/>
      <dgm:constr type="h" for="ch" forName="nodes" refType="h"/>
    </dgm:constrLst>
    <dgm:layoutNode name="divider" styleLbl="node1">
      <dgm:alg type="sp"/>
      <dgm:shape xmlns:r="http://schemas.openxmlformats.org/officeDocument/2006/relationships" type="rect" r:blip="" zOrderOff="2">
        <dgm:adjLst/>
      </dgm:shap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hoose name="constrBasedOnChildrenCount">
        <dgm:if name="constrForTwoChildren" axis="ch" ptType="node" func="cnt" op="lte" val="2">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
            <dgm:constr type="w" for="ch" ptType="sibTrans" op="equ"/>
            <dgm:constr type="primFontSz" for="des" forName="L1TextContainer" op="equ"/>
            <dgm:constr type="primFontSz" for="des" forName="L2TextContainer" op="equ"/>
          </dgm:constrLst>
        </dgm:if>
        <dgm:else name="constrForRest">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Lst>
        </dgm:else>
      </dgm:choose>
      <dgm:forEach name="nodesForEach" axis="ch" ptType="node">
        <dgm:layoutNode name="composite">
          <dgm:alg type="composite"/>
          <dgm:shape xmlns:r="http://schemas.openxmlformats.org/officeDocument/2006/relationships" r:blip="">
            <dgm:adjLst/>
          </dgm:shape>
          <dgm:choose name="CaseForPlacingNodesAboveAndBelowDivider">
            <dgm:if name="CaseForPlacingNodeAboveDivider" axis="self" ptType="node" func="posOdd" op="equ" val="1">
              <dgm:constrLst>
                <dgm:constr type="w" for="ch" forName="L1TextContainer" refType="w" fact="0.8"/>
                <dgm:constr type="l" for="ch" forName="L1TextContainer" refType="w" fact="0.1"/>
                <dgm:constr type="t" for="ch" forName="L1TextContainer" refType="h" fact="0.537"/>
                <dgm:constr type="h" for="ch" forName="L1TextContainer" refType="h" fact="0.113"/>
                <dgm:constr type="w" for="ch" forName="L2TextContainerWrapper" refType="w" fact="0.88"/>
                <dgm:constr type="h" for="ch" forName="L2TextContainerWrapper" refType="h" fact="0.31"/>
                <dgm:constr type="b" for="ch" forName="L2TextContainerWrapper" refType="h" fact="0.31"/>
                <dgm:constr type="l" for="ch" forName="L2TextContainerWrapper" refType="w" fact="0.06"/>
                <dgm:constr type="w" for="ch" forName="ConnectLine"/>
                <dgm:constr type="l" for="ch" forName="ConnectLine" refType="w" fact="0.5"/>
                <dgm:constr type="h" for="ch" forName="ConnectLine" refType="h" fact="0.17"/>
                <dgm:constr type="t" for="ch" forName="ConnectLine" refType="h" fact="0.31"/>
                <dgm:constr type="w" for="ch" forName="ConnectorPoint" refType="h" fact="0.025"/>
                <dgm:constr type="h" for="ch" forName="ConnectorPoint" refType="h" fact="0.025"/>
                <dgm:constr type="ctrX" for="ch" forName="ConnectorPoint" refType="w" fact="0.5"/>
                <dgm:constr type="ctrY" for="ch" forName="ConnectorPoint" refType="h" fact="0.5"/>
                <dgm:constr type="w" for="ch" forName="EmptyPlaceHolder" refType="w"/>
                <dgm:constr type="t" for="ch" forName="EmptyPlaceHolder" refType="h" fact="0.65"/>
                <dgm:constr type="h" for="ch" forName="EmptyPlaceHolder" refType="h" fact="0.35"/>
              </dgm:constrLst>
            </dgm:if>
            <dgm:else name="CaseForPlacingNodeBelowDivider">
              <dgm:constrLst>
                <dgm:constr type="w" for="ch" forName="L1TextContainer" refType="w" fact="0.8"/>
                <dgm:constr type="l" for="ch" forName="L1TextContainer" refType="w" fact="0.1"/>
                <dgm:constr type="t" for="ch" forName="L1TextContainer" refType="h" fact="0.35"/>
                <dgm:constr type="h" for="ch" forName="L1TextContainer" refType="h" fact="0.113"/>
                <dgm:constr type="w" for="ch" forName="L2TextContainerWrapper" refType="w" fact="0.88"/>
                <dgm:constr type="h" for="ch" forName="L2TextContainerWrapper" refType="h" fact="0.31"/>
                <dgm:constr type="t" for="ch" forName="L2TextContainerWrapper" refType="h" fact="0.69"/>
                <dgm:constr type="l" for="ch" forName="L2TextContainerWrapper" refType="w" fact="0.06"/>
                <dgm:constr type="w" for="ch" forName="ConnectLine"/>
                <dgm:constr type="l" for="ch" forName="ConnectLine" refType="w" fact="0.5"/>
                <dgm:constr type="h" for="ch" forName="ConnectLine" refType="h" fact="0.17"/>
                <dgm:constr type="t" for="ch" forName="ConnectLine" refType="h" fact="0.52"/>
                <dgm:constr type="w" for="ch" forName="ConnectorPoint" refType="h" fact="0.025"/>
                <dgm:constr type="h" for="ch" forName="ConnectorPoint" refType="h" fact="0.025"/>
                <dgm:constr type="ctrX" for="ch" forName="ConnectorPoint" refType="w" fact="0.5"/>
                <dgm:constr type="ctrY" for="ch" forName="ConnectorPoint" refType="h" fact="0.5"/>
                <dgm:constr type="w" for="ch" forName="EmptyPlaceHolder" refType="w"/>
                <dgm:constr type="h" for="ch" forName="EmptyPlaceHolder" refType="h" fact="0.35"/>
                <dgm:constr type="t" for="ch" forName="EmptyPlaceHolder" refType="h" fact="0"/>
              </dgm:constrLst>
            </dgm:else>
          </dgm:choose>
          <dgm:layoutNode name="L1TextContainer" styleLbl="revTx">
            <dgm:varLst>
              <dgm:chMax val="1"/>
              <dgm:chPref val="1"/>
              <dgm:bulletEnabled val="1"/>
            </dgm:varLst>
            <dgm:choose name="casesForTxtDirLogic">
              <dgm:if name="Name78" axis="self" ptType="node" func="posOdd" op="equ" val="1">
                <dgm:alg type="tx">
                  <dgm:param type="txAnchorHorz" val="ctr"/>
                  <dgm:param type="txAnchorVert" val="t"/>
                  <dgm:param type="parTxLTRAlign" val="ctr"/>
                  <dgm:param type="parTxRTLAlign" val="ctr"/>
                </dgm:alg>
              </dgm:if>
              <dgm:else name="Name89">
                <dgm:alg type="tx">
                  <dgm:param type="txAnchorHorz" val="ctr"/>
                  <dgm:param type="txAnchorVert" val="b"/>
                  <dgm:param type="parTxLTRAlign" val="ctr"/>
                  <dgm:param type="parTxRTLAlign" val="ctr"/>
                </dgm:alg>
              </dgm:else>
            </dgm:choose>
            <dgm:shape xmlns:r="http://schemas.openxmlformats.org/officeDocument/2006/relationships" type="rect" r:blip="">
              <dgm:adjLst/>
            </dgm:shape>
            <dgm:presOf axis="self"/>
            <dgm:constrLst>
              <dgm:constr type="lMarg"/>
              <dgm:constr type="rMarg"/>
              <dgm:constr type="tMarg"/>
              <dgm:constr type="bMarg"/>
            </dgm:constrLst>
            <dgm:ruleLst>
              <dgm:rule type="primFontSz" val="14" fact="NaN" max="NaN"/>
            </dgm:ruleLst>
          </dgm:layoutNode>
          <dgm:layoutNode name="L2TextContainerWrapper" styleLbl="bgAccFollowNode1">
            <dgm:varLst>
              <dgm:chMax val="0"/>
              <dgm:chPref val="0"/>
              <dgm:bulletEnabled val="1"/>
            </dgm:varLst>
            <dgm:alg type="composite"/>
            <dgm:choose name="L2TextContainerConstr">
              <dgm:if name="CaseForPlacingL2TextContaineAboveDivider" axis="self" ptType="node" func="posOdd" op="equ" val="1">
                <dgm:constrLst>
                  <dgm:constr type="h" for="ch" forName="L2TextContainer" refType="h" fact="0.45"/>
                  <dgm:constr type="b" for="ch" forName="L2TextContainer" refType="h"/>
                  <dgm:constr type="h" for="ch" forName="FlexibleEmptyPlaceHolder" refType="h" fact="0.55"/>
                </dgm:constrLst>
              </dgm:if>
              <dgm:else name="CaseForPlacingL2TextContaineBelowDivider">
                <dgm:constrLst>
                  <dgm:constr type="h" for="ch" forName="L2TextContainer" refType="h" fact="0.45"/>
                  <dgm:constr type="h" for="ch" forName="FlexibleEmptyPlaceHolder" refType="h" fact="0.55"/>
                  <dgm:constr type="b" for="ch" forName="FlexibleEmptyPlaceHolder" refType="h"/>
                </dgm:constrLst>
              </dgm:else>
            </dgm:choose>
            <dgm:layoutNode name="L2TextContainer" styleLbl="bgAccFollowNode1">
              <dgm:choose name="L2TextContainerAlgo">
                <dgm:if name="L2TextContainerAlgoLTR" func="var" arg="dir" op="equ" val="norm">
                  <dgm:alg type="tx">
                    <dgm:param type="txAnchorVert" val="mid"/>
                    <dgm:param type="parTxRTLAlign" val="l"/>
                    <dgm:param type="parTxLTRAlign" val="l"/>
                    <dgm:param type="txAnchorVertCh" val="mid"/>
                    <dgm:param type="shpTxRTLAlignCh" val="l"/>
                    <dgm:param type="shpTxLTRAlignCh" val="l"/>
                  </dgm:alg>
                </dgm:if>
                <dgm:else name="L2TextContainerAlgoRTL">
                  <dgm:alg type="tx">
                    <dgm:param type="txAnchorVert" val="mid"/>
                    <dgm:param type="parTxRTLAlign" val="r"/>
                    <dgm:param type="parTxLTRAlign" val="r"/>
                    <dgm:param type="txAnchorVertCh" val="mid"/>
                    <dgm:param type="shpTxRTLAlignCh" val="r"/>
                    <dgm:param type="shpTxLTRAlignCh" val="r"/>
                  </dgm:alg>
                </dgm:else>
              </dgm:choose>
              <dgm:shape xmlns:r="http://schemas.openxmlformats.org/officeDocument/2006/relationships" type="rect" r:blip="">
                <dgm:adjLst/>
              </dgm:shape>
              <dgm:presOf axis="des" ptType="node"/>
              <dgm:constrLst>
                <dgm:constr type="lMarg" refType="primFontSz" fact="0.75"/>
                <dgm:constr type="rMarg" refType="primFontSz" fact="0.75"/>
                <dgm:constr type="tMarg" refType="primFontSz" fact="0.75"/>
                <dgm:constr type="bMarg" refType="primFontSz" fact="0.75"/>
              </dgm:constrLst>
              <dgm:ruleLst>
                <dgm:rule type="h" val="INF" fact="NaN" max="NaN"/>
                <dgm:rule type="primFontSz" val="11" fact="NaN" max="NaN"/>
                <dgm:rule type="secFontSz" val="9" fact="NaN" max="NaN"/>
              </dgm:ruleLst>
            </dgm:layoutNode>
            <dgm:layoutNode name="FlexibleEmptyPlaceHolder">
              <dgm:alg type="sp"/>
              <dgm:shape xmlns:r="http://schemas.openxmlformats.org/officeDocument/2006/relationships" r:blip="">
                <dgm:adjLst/>
              </dgm:shape>
              <dgm:presOf/>
              <dgm:constrLst/>
            </dgm:layoutNode>
          </dgm:layoutNode>
          <dgm:layoutNode name="ConnectLine" styleLbl="alignNode1" moveWith="L2TextContainer">
            <dgm:alg type="sp"/>
            <dgm:shape xmlns:r="http://schemas.openxmlformats.org/officeDocument/2006/relationships" type="line" r:blip="" zOrderOff="-1">
              <dgm:adjLst/>
              <dgm:extLst>
                <a:ext uri="{B698B0E9-8C71-41B9-8309-B3DCBF30829C}">
                  <dgm1612:spPr xmlns:dgm1612="http://schemas.microsoft.com/office/drawing/2016/12/diagram">
                    <a:ln w="6350">
                      <a:prstDash val="dash"/>
                    </a:ln>
                  </dgm1612:spPr>
                </a:ext>
              </dgm:extLst>
            </dgm:shape>
            <dgm:presOf/>
            <dgm:constrLst/>
          </dgm:layoutNode>
          <dgm:layoutNode name="ConnectorPoint" styleLbl="fgAcc1" moveWith="L2TextContainer">
            <dgm:alg type="sp"/>
            <dgm:shape xmlns:r="http://schemas.openxmlformats.org/officeDocument/2006/relationships" type="ellipse" r:blip="" zOrderOff="10">
              <dgm:adjLst/>
              <dgm:extLst>
                <a:ext uri="{B698B0E9-8C71-41B9-8309-B3DCBF30829C}">
                  <dgm1612:spPr xmlns:dgm1612="http://schemas.microsoft.com/office/drawing/2016/12/diagram">
                    <a:ln>
                      <a:noFill/>
                    </a:ln>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Node>
  <dgm:extLst>
    <a:ext uri="{68A01E43-0DF5-4B5B-8FA6-DAF915123BFB}">
      <dgm1612:lstStyle xmlns:dgm1612="http://schemas.microsoft.com/office/drawing/2016/12/diagram">
        <a:lvl1pPr>
          <a:defRPr b="1"/>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7" name="Google Shape;87;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8" name="Google Shape;88;p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6533b19b75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 name="Google Shape;127;g6533b19b75_0_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8" name="Google Shape;128;g6533b19b75_0_0: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https://www.google.com/</a:t>
            </a:r>
            <a:r>
              <a:rPr lang="en-US" dirty="0" err="1"/>
              <a:t>search?q</a:t>
            </a:r>
            <a:r>
              <a:rPr lang="en-US" dirty="0"/>
              <a:t>=</a:t>
            </a:r>
            <a:r>
              <a:rPr lang="en-US" dirty="0" err="1"/>
              <a:t>covid+vaccine+timeline&amp;rlz</a:t>
            </a:r>
            <a:r>
              <a:rPr lang="en-US" dirty="0"/>
              <a:t>=1C1CHBF_enUS898US898&amp;oq=</a:t>
            </a:r>
            <a:r>
              <a:rPr lang="en-US" dirty="0" err="1"/>
              <a:t>covid+vaccine+timeline&amp;aqs</a:t>
            </a:r>
            <a:r>
              <a:rPr lang="en-US" dirty="0"/>
              <a:t>=chrome..69i57j0i512l8j0i20i263i512.3049j0j7&amp;sourceid=</a:t>
            </a:r>
            <a:r>
              <a:rPr lang="en-US" dirty="0" err="1"/>
              <a:t>chrome&amp;ie</a:t>
            </a:r>
            <a:r>
              <a:rPr lang="en-US" dirty="0"/>
              <a:t>=UTF-8#cobssid=</a:t>
            </a:r>
            <a:r>
              <a:rPr lang="en-US" dirty="0" err="1"/>
              <a:t>s&amp;colocmid</a:t>
            </a:r>
            <a:r>
              <a:rPr lang="en-US" dirty="0"/>
              <a:t>=/m/09c7w0&amp;coasync=0</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1200" b="0" i="0" u="none" strike="noStrike" kern="0" cap="none" spc="0" normalizeH="0" baseline="0" noProof="0" dirty="0">
                <a:ln>
                  <a:noFill/>
                </a:ln>
                <a:solidFill>
                  <a:srgbClr val="FFFFFF">
                    <a:lumMod val="85000"/>
                  </a:srgbClr>
                </a:solidFill>
                <a:effectLst/>
                <a:uLnTx/>
                <a:uFillTx/>
                <a:latin typeface="Calibri" panose="020F0502020204030204" pitchFamily="34" charset="0"/>
                <a:ea typeface="Calibri" panose="020F0502020204030204" pitchFamily="34" charset="0"/>
                <a:cs typeface="Times New Roman" panose="02020603050405020304" pitchFamily="18" charset="0"/>
                <a:sym typeface="Calibri"/>
              </a:rPr>
              <a:t>Since the emergence of the COVID-19 pandemic, we have seen the polarization and politization of public health topics such as face masks and vaccinations in mass media. According to a study performed by Elisa Shearer and Amy Mitchell, more than half of Americans use social media as a platform to obtain news (Shearer et al., 2021). This project will explore Twitter discourse around the topic of COVID-19, seeking to understand which users or topics dominate discourse. The broader significance of this project is to gain insight on how information* is spread on the Twitter platform. </a:t>
            </a:r>
          </a:p>
          <a:p>
            <a:pPr marL="0" lvl="0" indent="0" algn="l" rtl="0">
              <a:spcBef>
                <a:spcPts val="0"/>
              </a:spcBef>
              <a:spcAft>
                <a:spcPts val="0"/>
              </a:spcAft>
              <a:buNone/>
            </a:pPr>
            <a:endParaRPr dirty="0"/>
          </a:p>
        </p:txBody>
      </p:sp>
      <p:sp>
        <p:nvSpPr>
          <p:cNvPr id="101" name="Google Shape;101;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1200" b="0" i="0" u="none" strike="noStrike" kern="0" cap="none" spc="0" normalizeH="0" baseline="0" noProof="0" dirty="0">
                <a:ln>
                  <a:noFill/>
                </a:ln>
                <a:solidFill>
                  <a:srgbClr val="FFFFFF">
                    <a:lumMod val="85000"/>
                  </a:srgbClr>
                </a:solidFill>
                <a:effectLst/>
                <a:uLnTx/>
                <a:uFillTx/>
                <a:latin typeface="Calibri" panose="020F0502020204030204" pitchFamily="34" charset="0"/>
                <a:ea typeface="Calibri" panose="020F0502020204030204" pitchFamily="34" charset="0"/>
                <a:cs typeface="Times New Roman" panose="02020603050405020304" pitchFamily="18" charset="0"/>
                <a:sym typeface="Calibri"/>
              </a:rPr>
              <a:t>Since the emergence of the COVID-19 pandemic, we have seen the polarization and politization of public health topics such as face masks and vaccinations in mass media. According to a study performed by Elisa Shearer and Amy Mitchell, more than half of Americans use social media as a platform to obtain news (Shearer et al., 2021). This project will explore Twitter discourse around the topic of COVID-19, seeking to understand which users or topics dominate discourse. The broader significance of this project is to gain insight on how information* is spread on the Twitter platform. </a:t>
            </a:r>
          </a:p>
          <a:p>
            <a:pPr marL="0" lvl="0" indent="0" algn="l" rtl="0">
              <a:spcBef>
                <a:spcPts val="0"/>
              </a:spcBef>
              <a:spcAft>
                <a:spcPts val="0"/>
              </a:spcAft>
              <a:buNone/>
            </a:pPr>
            <a:endParaRPr dirty="0"/>
          </a:p>
        </p:txBody>
      </p:sp>
      <p:sp>
        <p:nvSpPr>
          <p:cNvPr id="101" name="Google Shape;101;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513836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501a4f0d8f_0_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7" name="Google Shape;107;g501a4f0d8f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3" name="Google Shape;113;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3" name="Google Shape;113;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38812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3" name="Google Shape;113;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346643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8c370ed8bf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8c370ed8bf_0_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1" name="Google Shape;121;g8c370ed8bf_0_0: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10</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6"/>
        <p:cNvGrpSpPr/>
        <p:nvPr/>
      </p:nvGrpSpPr>
      <p:grpSpPr>
        <a:xfrm>
          <a:off x="0" y="0"/>
          <a:ext cx="0" cy="0"/>
          <a:chOff x="0" y="0"/>
          <a:chExt cx="0" cy="0"/>
        </a:xfrm>
      </p:grpSpPr>
      <p:sp>
        <p:nvSpPr>
          <p:cNvPr id="17" name="Google Shape;17;p2"/>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rgbClr val="93CDDD"/>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 name="Google Shape;18;p2"/>
          <p:cNvSpPr txBox="1">
            <a:spLocks noGrp="1"/>
          </p:cNvSpPr>
          <p:nvPr>
            <p:ph type="subTitle" idx="1"/>
          </p:nvPr>
        </p:nvSpPr>
        <p:spPr>
          <a:xfrm>
            <a:off x="1371600" y="3921925"/>
            <a:ext cx="6400800" cy="1752600"/>
          </a:xfrm>
          <a:prstGeom prst="rect">
            <a:avLst/>
          </a:prstGeom>
          <a:noFill/>
          <a:ln>
            <a:noFill/>
          </a:ln>
        </p:spPr>
        <p:txBody>
          <a:bodyPr spcFirstLastPara="1" wrap="square" lIns="91425" tIns="45700" rIns="91425" bIns="45700" anchor="t" anchorCtr="0">
            <a:noAutofit/>
          </a:bodyPr>
          <a:lstStyle>
            <a:lvl1pPr lvl="0" algn="ctr">
              <a:spcBef>
                <a:spcPts val="640"/>
              </a:spcBef>
              <a:spcAft>
                <a:spcPts val="0"/>
              </a:spcAft>
              <a:buClr>
                <a:srgbClr val="888888"/>
              </a:buClr>
              <a:buSzPts val="3200"/>
              <a:buNone/>
              <a:defRPr>
                <a:solidFill>
                  <a:srgbClr val="888888"/>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19" name="Google Shape;19;p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3"/>
        <p:cNvGrpSpPr/>
        <p:nvPr/>
      </p:nvGrpSpPr>
      <p:grpSpPr>
        <a:xfrm>
          <a:off x="0" y="0"/>
          <a:ext cx="0" cy="0"/>
          <a:chOff x="0" y="0"/>
          <a:chExt cx="0" cy="0"/>
        </a:xfrm>
      </p:grpSpPr>
      <p:sp>
        <p:nvSpPr>
          <p:cNvPr id="74" name="Google Shape;74;p1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rgbClr val="93CDDD"/>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5" name="Google Shape;75;p11"/>
          <p:cNvSpPr txBox="1">
            <a:spLocks noGrp="1"/>
          </p:cNvSpPr>
          <p:nvPr>
            <p:ph type="body" idx="1"/>
          </p:nvPr>
        </p:nvSpPr>
        <p:spPr>
          <a:xfrm rot="5400000">
            <a:off x="2590800" y="-533399"/>
            <a:ext cx="3962400" cy="82296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rgbClr val="93CDDD"/>
              </a:buClr>
              <a:buSzPts val="1800"/>
              <a:buChar char="•"/>
              <a:defRPr/>
            </a:lvl1pPr>
            <a:lvl2pPr marL="914400" lvl="1" indent="-342900" algn="l">
              <a:lnSpc>
                <a:spcPct val="100000"/>
              </a:lnSpc>
              <a:spcBef>
                <a:spcPts val="360"/>
              </a:spcBef>
              <a:spcAft>
                <a:spcPts val="0"/>
              </a:spcAft>
              <a:buClr>
                <a:srgbClr val="93CDDD"/>
              </a:buClr>
              <a:buSzPts val="1800"/>
              <a:buChar char="–"/>
              <a:defRPr/>
            </a:lvl2pPr>
            <a:lvl3pPr marL="1371600" lvl="2" indent="-342900" algn="l">
              <a:lnSpc>
                <a:spcPct val="100000"/>
              </a:lnSpc>
              <a:spcBef>
                <a:spcPts val="360"/>
              </a:spcBef>
              <a:spcAft>
                <a:spcPts val="0"/>
              </a:spcAft>
              <a:buClr>
                <a:srgbClr val="93CDDD"/>
              </a:buClr>
              <a:buSzPts val="1800"/>
              <a:buChar char="•"/>
              <a:defRPr/>
            </a:lvl3pPr>
            <a:lvl4pPr marL="1828800" lvl="3" indent="-342900" algn="l">
              <a:lnSpc>
                <a:spcPct val="100000"/>
              </a:lnSpc>
              <a:spcBef>
                <a:spcPts val="360"/>
              </a:spcBef>
              <a:spcAft>
                <a:spcPts val="0"/>
              </a:spcAft>
              <a:buClr>
                <a:srgbClr val="93CDDD"/>
              </a:buClr>
              <a:buSzPts val="1800"/>
              <a:buChar char="–"/>
              <a:defRPr/>
            </a:lvl4pPr>
            <a:lvl5pPr marL="2286000" lvl="4" indent="-342900" algn="l">
              <a:lnSpc>
                <a:spcPct val="100000"/>
              </a:lnSpc>
              <a:spcBef>
                <a:spcPts val="360"/>
              </a:spcBef>
              <a:spcAft>
                <a:spcPts val="0"/>
              </a:spcAft>
              <a:buClr>
                <a:srgbClr val="93CDDD"/>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6" name="Google Shape;76;p1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9"/>
        <p:cNvGrpSpPr/>
        <p:nvPr/>
      </p:nvGrpSpPr>
      <p:grpSpPr>
        <a:xfrm>
          <a:off x="0" y="0"/>
          <a:ext cx="0" cy="0"/>
          <a:chOff x="0" y="0"/>
          <a:chExt cx="0" cy="0"/>
        </a:xfrm>
      </p:grpSpPr>
      <p:sp>
        <p:nvSpPr>
          <p:cNvPr id="80" name="Google Shape;80;p12"/>
          <p:cNvSpPr txBox="1">
            <a:spLocks noGrp="1"/>
          </p:cNvSpPr>
          <p:nvPr>
            <p:ph type="title"/>
          </p:nvPr>
        </p:nvSpPr>
        <p:spPr>
          <a:xfrm rot="5400000">
            <a:off x="4732337" y="2171700"/>
            <a:ext cx="5851525" cy="20574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rgbClr val="93CDDD"/>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1" name="Google Shape;81;p12"/>
          <p:cNvSpPr txBox="1">
            <a:spLocks noGrp="1"/>
          </p:cNvSpPr>
          <p:nvPr>
            <p:ph type="body" idx="1"/>
          </p:nvPr>
        </p:nvSpPr>
        <p:spPr>
          <a:xfrm rot="5400000">
            <a:off x="541338" y="190501"/>
            <a:ext cx="5851525" cy="60198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rgbClr val="93CDDD"/>
              </a:buClr>
              <a:buSzPts val="1800"/>
              <a:buChar char="•"/>
              <a:defRPr/>
            </a:lvl1pPr>
            <a:lvl2pPr marL="914400" lvl="1" indent="-342900" algn="l">
              <a:lnSpc>
                <a:spcPct val="100000"/>
              </a:lnSpc>
              <a:spcBef>
                <a:spcPts val="360"/>
              </a:spcBef>
              <a:spcAft>
                <a:spcPts val="0"/>
              </a:spcAft>
              <a:buClr>
                <a:srgbClr val="93CDDD"/>
              </a:buClr>
              <a:buSzPts val="1800"/>
              <a:buChar char="–"/>
              <a:defRPr/>
            </a:lvl2pPr>
            <a:lvl3pPr marL="1371600" lvl="2" indent="-342900" algn="l">
              <a:lnSpc>
                <a:spcPct val="100000"/>
              </a:lnSpc>
              <a:spcBef>
                <a:spcPts val="360"/>
              </a:spcBef>
              <a:spcAft>
                <a:spcPts val="0"/>
              </a:spcAft>
              <a:buClr>
                <a:srgbClr val="93CDDD"/>
              </a:buClr>
              <a:buSzPts val="1800"/>
              <a:buChar char="•"/>
              <a:defRPr/>
            </a:lvl3pPr>
            <a:lvl4pPr marL="1828800" lvl="3" indent="-342900" algn="l">
              <a:lnSpc>
                <a:spcPct val="100000"/>
              </a:lnSpc>
              <a:spcBef>
                <a:spcPts val="360"/>
              </a:spcBef>
              <a:spcAft>
                <a:spcPts val="0"/>
              </a:spcAft>
              <a:buClr>
                <a:srgbClr val="93CDDD"/>
              </a:buClr>
              <a:buSzPts val="1800"/>
              <a:buChar char="–"/>
              <a:defRPr/>
            </a:lvl4pPr>
            <a:lvl5pPr marL="2286000" lvl="4" indent="-342900" algn="l">
              <a:lnSpc>
                <a:spcPct val="100000"/>
              </a:lnSpc>
              <a:spcBef>
                <a:spcPts val="360"/>
              </a:spcBef>
              <a:spcAft>
                <a:spcPts val="0"/>
              </a:spcAft>
              <a:buClr>
                <a:srgbClr val="93CDDD"/>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82" name="Google Shape;82;p1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4" name="Google Shape;84;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2"/>
        <p:cNvGrpSpPr/>
        <p:nvPr/>
      </p:nvGrpSpPr>
      <p:grpSpPr>
        <a:xfrm>
          <a:off x="0" y="0"/>
          <a:ext cx="0" cy="0"/>
          <a:chOff x="0" y="0"/>
          <a:chExt cx="0" cy="0"/>
        </a:xfrm>
      </p:grpSpPr>
      <p:sp>
        <p:nvSpPr>
          <p:cNvPr id="23" name="Google Shape;23;p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rgbClr val="93CDDD"/>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 name="Google Shape;24;p3"/>
          <p:cNvSpPr txBox="1">
            <a:spLocks noGrp="1"/>
          </p:cNvSpPr>
          <p:nvPr>
            <p:ph type="body" idx="1"/>
          </p:nvPr>
        </p:nvSpPr>
        <p:spPr>
          <a:xfrm>
            <a:off x="457200" y="1600201"/>
            <a:ext cx="8229600" cy="39624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rgbClr val="93CDDD"/>
              </a:buClr>
              <a:buSzPts val="1800"/>
              <a:buChar char="•"/>
              <a:defRPr/>
            </a:lvl1pPr>
            <a:lvl2pPr marL="914400" lvl="1" indent="-342900" algn="l">
              <a:lnSpc>
                <a:spcPct val="100000"/>
              </a:lnSpc>
              <a:spcBef>
                <a:spcPts val="360"/>
              </a:spcBef>
              <a:spcAft>
                <a:spcPts val="0"/>
              </a:spcAft>
              <a:buClr>
                <a:srgbClr val="93CDDD"/>
              </a:buClr>
              <a:buSzPts val="1800"/>
              <a:buChar char="–"/>
              <a:defRPr/>
            </a:lvl2pPr>
            <a:lvl3pPr marL="1371600" lvl="2" indent="-342900" algn="l">
              <a:lnSpc>
                <a:spcPct val="100000"/>
              </a:lnSpc>
              <a:spcBef>
                <a:spcPts val="360"/>
              </a:spcBef>
              <a:spcAft>
                <a:spcPts val="0"/>
              </a:spcAft>
              <a:buClr>
                <a:srgbClr val="93CDDD"/>
              </a:buClr>
              <a:buSzPts val="1800"/>
              <a:buChar char="•"/>
              <a:defRPr/>
            </a:lvl3pPr>
            <a:lvl4pPr marL="1828800" lvl="3" indent="-342900" algn="l">
              <a:lnSpc>
                <a:spcPct val="100000"/>
              </a:lnSpc>
              <a:spcBef>
                <a:spcPts val="360"/>
              </a:spcBef>
              <a:spcAft>
                <a:spcPts val="0"/>
              </a:spcAft>
              <a:buClr>
                <a:srgbClr val="93CDDD"/>
              </a:buClr>
              <a:buSzPts val="1800"/>
              <a:buChar char="–"/>
              <a:defRPr/>
            </a:lvl4pPr>
            <a:lvl5pPr marL="2286000" lvl="4" indent="-342900" algn="l">
              <a:lnSpc>
                <a:spcPct val="100000"/>
              </a:lnSpc>
              <a:spcBef>
                <a:spcPts val="360"/>
              </a:spcBef>
              <a:spcAft>
                <a:spcPts val="0"/>
              </a:spcAft>
              <a:buClr>
                <a:srgbClr val="93CDDD"/>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5" name="Google Shape;25;p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8"/>
        <p:cNvGrpSpPr/>
        <p:nvPr/>
      </p:nvGrpSpPr>
      <p:grpSpPr>
        <a:xfrm>
          <a:off x="0" y="0"/>
          <a:ext cx="0" cy="0"/>
          <a:chOff x="0" y="0"/>
          <a:chExt cx="0" cy="0"/>
        </a:xfrm>
      </p:grpSpPr>
      <p:sp>
        <p:nvSpPr>
          <p:cNvPr id="29" name="Google Shape;29;p4"/>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Clr>
                <a:srgbClr val="93CDDD"/>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4"/>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lnSpc>
                <a:spcPct val="100000"/>
              </a:lnSpc>
              <a:spcBef>
                <a:spcPts val="360"/>
              </a:spcBef>
              <a:spcAft>
                <a:spcPts val="0"/>
              </a:spcAft>
              <a:buClr>
                <a:srgbClr val="888888"/>
              </a:buClr>
              <a:buSzPts val="1800"/>
              <a:buNone/>
              <a:defRPr sz="1800">
                <a:solidFill>
                  <a:srgbClr val="888888"/>
                </a:solidFill>
              </a:defRPr>
            </a:lvl2pPr>
            <a:lvl3pPr marL="1371600" lvl="2" indent="-228600" algn="l">
              <a:lnSpc>
                <a:spcPct val="100000"/>
              </a:lnSpc>
              <a:spcBef>
                <a:spcPts val="320"/>
              </a:spcBef>
              <a:spcAft>
                <a:spcPts val="0"/>
              </a:spcAft>
              <a:buClr>
                <a:srgbClr val="888888"/>
              </a:buClr>
              <a:buSzPts val="1600"/>
              <a:buNone/>
              <a:defRPr sz="1600">
                <a:solidFill>
                  <a:srgbClr val="888888"/>
                </a:solidFill>
              </a:defRPr>
            </a:lvl3pPr>
            <a:lvl4pPr marL="1828800" lvl="3" indent="-228600" algn="l">
              <a:lnSpc>
                <a:spcPct val="100000"/>
              </a:lnSpc>
              <a:spcBef>
                <a:spcPts val="280"/>
              </a:spcBef>
              <a:spcAft>
                <a:spcPts val="0"/>
              </a:spcAft>
              <a:buClr>
                <a:srgbClr val="888888"/>
              </a:buClr>
              <a:buSzPts val="1400"/>
              <a:buNone/>
              <a:defRPr sz="1400">
                <a:solidFill>
                  <a:srgbClr val="888888"/>
                </a:solidFill>
              </a:defRPr>
            </a:lvl4pPr>
            <a:lvl5pPr marL="2286000" lvl="4" indent="-228600" algn="l">
              <a:lnSpc>
                <a:spcPct val="100000"/>
              </a:lnSpc>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1" name="Google Shape;31;p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4"/>
        <p:cNvGrpSpPr/>
        <p:nvPr/>
      </p:nvGrpSpPr>
      <p:grpSpPr>
        <a:xfrm>
          <a:off x="0" y="0"/>
          <a:ext cx="0" cy="0"/>
          <a:chOff x="0" y="0"/>
          <a:chExt cx="0" cy="0"/>
        </a:xfrm>
      </p:grpSpPr>
      <p:sp>
        <p:nvSpPr>
          <p:cNvPr id="35" name="Google Shape;35;p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rgbClr val="93CDDD"/>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5"/>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Autofit/>
          </a:bodyPr>
          <a:lstStyle>
            <a:lvl1pPr marL="457200" lvl="0" indent="-406400" algn="l">
              <a:spcBef>
                <a:spcPts val="560"/>
              </a:spcBef>
              <a:spcAft>
                <a:spcPts val="0"/>
              </a:spcAft>
              <a:buClr>
                <a:srgbClr val="93CDDD"/>
              </a:buClr>
              <a:buSzPts val="2800"/>
              <a:buChar char="•"/>
              <a:defRPr sz="2800"/>
            </a:lvl1pPr>
            <a:lvl2pPr marL="914400" lvl="1" indent="-381000" algn="l">
              <a:lnSpc>
                <a:spcPct val="100000"/>
              </a:lnSpc>
              <a:spcBef>
                <a:spcPts val="480"/>
              </a:spcBef>
              <a:spcAft>
                <a:spcPts val="0"/>
              </a:spcAft>
              <a:buClr>
                <a:srgbClr val="93CDDD"/>
              </a:buClr>
              <a:buSzPts val="2400"/>
              <a:buChar char="–"/>
              <a:defRPr sz="2400"/>
            </a:lvl2pPr>
            <a:lvl3pPr marL="1371600" lvl="2" indent="-355600" algn="l">
              <a:lnSpc>
                <a:spcPct val="100000"/>
              </a:lnSpc>
              <a:spcBef>
                <a:spcPts val="400"/>
              </a:spcBef>
              <a:spcAft>
                <a:spcPts val="0"/>
              </a:spcAft>
              <a:buClr>
                <a:srgbClr val="93CDDD"/>
              </a:buClr>
              <a:buSzPts val="2000"/>
              <a:buChar char="•"/>
              <a:defRPr sz="2000"/>
            </a:lvl3pPr>
            <a:lvl4pPr marL="1828800" lvl="3" indent="-342900" algn="l">
              <a:lnSpc>
                <a:spcPct val="100000"/>
              </a:lnSpc>
              <a:spcBef>
                <a:spcPts val="360"/>
              </a:spcBef>
              <a:spcAft>
                <a:spcPts val="0"/>
              </a:spcAft>
              <a:buClr>
                <a:srgbClr val="93CDDD"/>
              </a:buClr>
              <a:buSzPts val="1800"/>
              <a:buChar char="–"/>
              <a:defRPr sz="1800"/>
            </a:lvl4pPr>
            <a:lvl5pPr marL="2286000" lvl="4" indent="-342900" algn="l">
              <a:lnSpc>
                <a:spcPct val="100000"/>
              </a:lnSpc>
              <a:spcBef>
                <a:spcPts val="360"/>
              </a:spcBef>
              <a:spcAft>
                <a:spcPts val="0"/>
              </a:spcAft>
              <a:buClr>
                <a:srgbClr val="93CDDD"/>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7" name="Google Shape;37;p5"/>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Autofit/>
          </a:bodyPr>
          <a:lstStyle>
            <a:lvl1pPr marL="457200" lvl="0" indent="-406400" algn="l">
              <a:spcBef>
                <a:spcPts val="560"/>
              </a:spcBef>
              <a:spcAft>
                <a:spcPts val="0"/>
              </a:spcAft>
              <a:buClr>
                <a:srgbClr val="93CDDD"/>
              </a:buClr>
              <a:buSzPts val="2800"/>
              <a:buChar char="•"/>
              <a:defRPr sz="2800"/>
            </a:lvl1pPr>
            <a:lvl2pPr marL="914400" lvl="1" indent="-381000" algn="l">
              <a:lnSpc>
                <a:spcPct val="100000"/>
              </a:lnSpc>
              <a:spcBef>
                <a:spcPts val="480"/>
              </a:spcBef>
              <a:spcAft>
                <a:spcPts val="0"/>
              </a:spcAft>
              <a:buClr>
                <a:srgbClr val="93CDDD"/>
              </a:buClr>
              <a:buSzPts val="2400"/>
              <a:buChar char="–"/>
              <a:defRPr sz="2400"/>
            </a:lvl2pPr>
            <a:lvl3pPr marL="1371600" lvl="2" indent="-355600" algn="l">
              <a:lnSpc>
                <a:spcPct val="100000"/>
              </a:lnSpc>
              <a:spcBef>
                <a:spcPts val="400"/>
              </a:spcBef>
              <a:spcAft>
                <a:spcPts val="0"/>
              </a:spcAft>
              <a:buClr>
                <a:srgbClr val="93CDDD"/>
              </a:buClr>
              <a:buSzPts val="2000"/>
              <a:buChar char="•"/>
              <a:defRPr sz="2000"/>
            </a:lvl3pPr>
            <a:lvl4pPr marL="1828800" lvl="3" indent="-342900" algn="l">
              <a:lnSpc>
                <a:spcPct val="100000"/>
              </a:lnSpc>
              <a:spcBef>
                <a:spcPts val="360"/>
              </a:spcBef>
              <a:spcAft>
                <a:spcPts val="0"/>
              </a:spcAft>
              <a:buClr>
                <a:srgbClr val="93CDDD"/>
              </a:buClr>
              <a:buSzPts val="1800"/>
              <a:buChar char="–"/>
              <a:defRPr sz="1800"/>
            </a:lvl4pPr>
            <a:lvl5pPr marL="2286000" lvl="4" indent="-342900" algn="l">
              <a:lnSpc>
                <a:spcPct val="100000"/>
              </a:lnSpc>
              <a:spcBef>
                <a:spcPts val="360"/>
              </a:spcBef>
              <a:spcAft>
                <a:spcPts val="0"/>
              </a:spcAft>
              <a:buClr>
                <a:srgbClr val="93CDDD"/>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8" name="Google Shape;38;p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1"/>
        <p:cNvGrpSpPr/>
        <p:nvPr/>
      </p:nvGrpSpPr>
      <p:grpSpPr>
        <a:xfrm>
          <a:off x="0" y="0"/>
          <a:ext cx="0" cy="0"/>
          <a:chOff x="0" y="0"/>
          <a:chExt cx="0" cy="0"/>
        </a:xfrm>
      </p:grpSpPr>
      <p:sp>
        <p:nvSpPr>
          <p:cNvPr id="42" name="Google Shape;42;p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rgbClr val="93CDDD"/>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3" name="Google Shape;43;p6"/>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rgbClr val="93CDDD"/>
              </a:buClr>
              <a:buSzPts val="2400"/>
              <a:buNone/>
              <a:defRPr sz="2400" b="1"/>
            </a:lvl1pPr>
            <a:lvl2pPr marL="914400" lvl="1" indent="-228600" algn="l">
              <a:lnSpc>
                <a:spcPct val="100000"/>
              </a:lnSpc>
              <a:spcBef>
                <a:spcPts val="400"/>
              </a:spcBef>
              <a:spcAft>
                <a:spcPts val="0"/>
              </a:spcAft>
              <a:buClr>
                <a:srgbClr val="93CDDD"/>
              </a:buClr>
              <a:buSzPts val="2000"/>
              <a:buNone/>
              <a:defRPr sz="2000" b="1"/>
            </a:lvl2pPr>
            <a:lvl3pPr marL="1371600" lvl="2" indent="-228600" algn="l">
              <a:lnSpc>
                <a:spcPct val="100000"/>
              </a:lnSpc>
              <a:spcBef>
                <a:spcPts val="360"/>
              </a:spcBef>
              <a:spcAft>
                <a:spcPts val="0"/>
              </a:spcAft>
              <a:buClr>
                <a:srgbClr val="93CDDD"/>
              </a:buClr>
              <a:buSzPts val="1800"/>
              <a:buNone/>
              <a:defRPr sz="1800" b="1"/>
            </a:lvl3pPr>
            <a:lvl4pPr marL="1828800" lvl="3" indent="-228600" algn="l">
              <a:lnSpc>
                <a:spcPct val="100000"/>
              </a:lnSpc>
              <a:spcBef>
                <a:spcPts val="320"/>
              </a:spcBef>
              <a:spcAft>
                <a:spcPts val="0"/>
              </a:spcAft>
              <a:buClr>
                <a:srgbClr val="93CDDD"/>
              </a:buClr>
              <a:buSzPts val="1600"/>
              <a:buNone/>
              <a:defRPr sz="1600" b="1"/>
            </a:lvl4pPr>
            <a:lvl5pPr marL="2286000" lvl="4" indent="-228600" algn="l">
              <a:lnSpc>
                <a:spcPct val="100000"/>
              </a:lnSpc>
              <a:spcBef>
                <a:spcPts val="320"/>
              </a:spcBef>
              <a:spcAft>
                <a:spcPts val="0"/>
              </a:spcAft>
              <a:buClr>
                <a:srgbClr val="93CDDD"/>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4" name="Google Shape;44;p6"/>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rgbClr val="93CDDD"/>
              </a:buClr>
              <a:buSzPts val="2400"/>
              <a:buChar char="•"/>
              <a:defRPr sz="2400"/>
            </a:lvl1pPr>
            <a:lvl2pPr marL="914400" lvl="1" indent="-355600" algn="l">
              <a:lnSpc>
                <a:spcPct val="100000"/>
              </a:lnSpc>
              <a:spcBef>
                <a:spcPts val="400"/>
              </a:spcBef>
              <a:spcAft>
                <a:spcPts val="0"/>
              </a:spcAft>
              <a:buClr>
                <a:srgbClr val="93CDDD"/>
              </a:buClr>
              <a:buSzPts val="2000"/>
              <a:buChar char="–"/>
              <a:defRPr sz="2000"/>
            </a:lvl2pPr>
            <a:lvl3pPr marL="1371600" lvl="2" indent="-342900" algn="l">
              <a:lnSpc>
                <a:spcPct val="100000"/>
              </a:lnSpc>
              <a:spcBef>
                <a:spcPts val="360"/>
              </a:spcBef>
              <a:spcAft>
                <a:spcPts val="0"/>
              </a:spcAft>
              <a:buClr>
                <a:srgbClr val="93CDDD"/>
              </a:buClr>
              <a:buSzPts val="1800"/>
              <a:buChar char="•"/>
              <a:defRPr sz="1800"/>
            </a:lvl3pPr>
            <a:lvl4pPr marL="1828800" lvl="3" indent="-330200" algn="l">
              <a:lnSpc>
                <a:spcPct val="100000"/>
              </a:lnSpc>
              <a:spcBef>
                <a:spcPts val="320"/>
              </a:spcBef>
              <a:spcAft>
                <a:spcPts val="0"/>
              </a:spcAft>
              <a:buClr>
                <a:srgbClr val="93CDDD"/>
              </a:buClr>
              <a:buSzPts val="1600"/>
              <a:buChar char="–"/>
              <a:defRPr sz="1600"/>
            </a:lvl4pPr>
            <a:lvl5pPr marL="2286000" lvl="4" indent="-330200" algn="l">
              <a:lnSpc>
                <a:spcPct val="100000"/>
              </a:lnSpc>
              <a:spcBef>
                <a:spcPts val="320"/>
              </a:spcBef>
              <a:spcAft>
                <a:spcPts val="0"/>
              </a:spcAft>
              <a:buClr>
                <a:srgbClr val="93CDDD"/>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5" name="Google Shape;45;p6"/>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rgbClr val="93CDDD"/>
              </a:buClr>
              <a:buSzPts val="2400"/>
              <a:buNone/>
              <a:defRPr sz="2400" b="1"/>
            </a:lvl1pPr>
            <a:lvl2pPr marL="914400" lvl="1" indent="-228600" algn="l">
              <a:lnSpc>
                <a:spcPct val="100000"/>
              </a:lnSpc>
              <a:spcBef>
                <a:spcPts val="400"/>
              </a:spcBef>
              <a:spcAft>
                <a:spcPts val="0"/>
              </a:spcAft>
              <a:buClr>
                <a:srgbClr val="93CDDD"/>
              </a:buClr>
              <a:buSzPts val="2000"/>
              <a:buNone/>
              <a:defRPr sz="2000" b="1"/>
            </a:lvl2pPr>
            <a:lvl3pPr marL="1371600" lvl="2" indent="-228600" algn="l">
              <a:lnSpc>
                <a:spcPct val="100000"/>
              </a:lnSpc>
              <a:spcBef>
                <a:spcPts val="360"/>
              </a:spcBef>
              <a:spcAft>
                <a:spcPts val="0"/>
              </a:spcAft>
              <a:buClr>
                <a:srgbClr val="93CDDD"/>
              </a:buClr>
              <a:buSzPts val="1800"/>
              <a:buNone/>
              <a:defRPr sz="1800" b="1"/>
            </a:lvl3pPr>
            <a:lvl4pPr marL="1828800" lvl="3" indent="-228600" algn="l">
              <a:lnSpc>
                <a:spcPct val="100000"/>
              </a:lnSpc>
              <a:spcBef>
                <a:spcPts val="320"/>
              </a:spcBef>
              <a:spcAft>
                <a:spcPts val="0"/>
              </a:spcAft>
              <a:buClr>
                <a:srgbClr val="93CDDD"/>
              </a:buClr>
              <a:buSzPts val="1600"/>
              <a:buNone/>
              <a:defRPr sz="1600" b="1"/>
            </a:lvl4pPr>
            <a:lvl5pPr marL="2286000" lvl="4" indent="-228600" algn="l">
              <a:lnSpc>
                <a:spcPct val="100000"/>
              </a:lnSpc>
              <a:spcBef>
                <a:spcPts val="320"/>
              </a:spcBef>
              <a:spcAft>
                <a:spcPts val="0"/>
              </a:spcAft>
              <a:buClr>
                <a:srgbClr val="93CDDD"/>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6" name="Google Shape;46;p6"/>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rgbClr val="93CDDD"/>
              </a:buClr>
              <a:buSzPts val="2400"/>
              <a:buChar char="•"/>
              <a:defRPr sz="2400"/>
            </a:lvl1pPr>
            <a:lvl2pPr marL="914400" lvl="1" indent="-355600" algn="l">
              <a:lnSpc>
                <a:spcPct val="100000"/>
              </a:lnSpc>
              <a:spcBef>
                <a:spcPts val="400"/>
              </a:spcBef>
              <a:spcAft>
                <a:spcPts val="0"/>
              </a:spcAft>
              <a:buClr>
                <a:srgbClr val="93CDDD"/>
              </a:buClr>
              <a:buSzPts val="2000"/>
              <a:buChar char="–"/>
              <a:defRPr sz="2000"/>
            </a:lvl2pPr>
            <a:lvl3pPr marL="1371600" lvl="2" indent="-342900" algn="l">
              <a:lnSpc>
                <a:spcPct val="100000"/>
              </a:lnSpc>
              <a:spcBef>
                <a:spcPts val="360"/>
              </a:spcBef>
              <a:spcAft>
                <a:spcPts val="0"/>
              </a:spcAft>
              <a:buClr>
                <a:srgbClr val="93CDDD"/>
              </a:buClr>
              <a:buSzPts val="1800"/>
              <a:buChar char="•"/>
              <a:defRPr sz="1800"/>
            </a:lvl3pPr>
            <a:lvl4pPr marL="1828800" lvl="3" indent="-330200" algn="l">
              <a:lnSpc>
                <a:spcPct val="100000"/>
              </a:lnSpc>
              <a:spcBef>
                <a:spcPts val="320"/>
              </a:spcBef>
              <a:spcAft>
                <a:spcPts val="0"/>
              </a:spcAft>
              <a:buClr>
                <a:srgbClr val="93CDDD"/>
              </a:buClr>
              <a:buSzPts val="1600"/>
              <a:buChar char="–"/>
              <a:defRPr sz="1600"/>
            </a:lvl4pPr>
            <a:lvl5pPr marL="2286000" lvl="4" indent="-330200" algn="l">
              <a:lnSpc>
                <a:spcPct val="100000"/>
              </a:lnSpc>
              <a:spcBef>
                <a:spcPts val="320"/>
              </a:spcBef>
              <a:spcAft>
                <a:spcPts val="0"/>
              </a:spcAft>
              <a:buClr>
                <a:srgbClr val="93CDDD"/>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7" name="Google Shape;47;p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0"/>
        <p:cNvGrpSpPr/>
        <p:nvPr/>
      </p:nvGrpSpPr>
      <p:grpSpPr>
        <a:xfrm>
          <a:off x="0" y="0"/>
          <a:ext cx="0" cy="0"/>
          <a:chOff x="0" y="0"/>
          <a:chExt cx="0" cy="0"/>
        </a:xfrm>
      </p:grpSpPr>
      <p:sp>
        <p:nvSpPr>
          <p:cNvPr id="51" name="Google Shape;51;p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rgbClr val="93CDDD"/>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2" name="Google Shape;52;p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4" name="Google Shape;54;p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5"/>
        <p:cNvGrpSpPr/>
        <p:nvPr/>
      </p:nvGrpSpPr>
      <p:grpSpPr>
        <a:xfrm>
          <a:off x="0" y="0"/>
          <a:ext cx="0" cy="0"/>
          <a:chOff x="0" y="0"/>
          <a:chExt cx="0" cy="0"/>
        </a:xfrm>
      </p:grpSpPr>
      <p:sp>
        <p:nvSpPr>
          <p:cNvPr id="56" name="Google Shape;56;p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8" name="Google Shape;58;p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9"/>
        <p:cNvGrpSpPr/>
        <p:nvPr/>
      </p:nvGrpSpPr>
      <p:grpSpPr>
        <a:xfrm>
          <a:off x="0" y="0"/>
          <a:ext cx="0" cy="0"/>
          <a:chOff x="0" y="0"/>
          <a:chExt cx="0" cy="0"/>
        </a:xfrm>
      </p:grpSpPr>
      <p:sp>
        <p:nvSpPr>
          <p:cNvPr id="60" name="Google Shape;60;p9"/>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Clr>
                <a:srgbClr val="93CDDD"/>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1" name="Google Shape;61;p9"/>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Autofit/>
          </a:bodyPr>
          <a:lstStyle>
            <a:lvl1pPr marL="457200" lvl="0" indent="-431800" algn="l">
              <a:spcBef>
                <a:spcPts val="640"/>
              </a:spcBef>
              <a:spcAft>
                <a:spcPts val="0"/>
              </a:spcAft>
              <a:buClr>
                <a:srgbClr val="93CDDD"/>
              </a:buClr>
              <a:buSzPts val="3200"/>
              <a:buChar char="•"/>
              <a:defRPr sz="3200"/>
            </a:lvl1pPr>
            <a:lvl2pPr marL="914400" lvl="1" indent="-406400" algn="l">
              <a:lnSpc>
                <a:spcPct val="100000"/>
              </a:lnSpc>
              <a:spcBef>
                <a:spcPts val="560"/>
              </a:spcBef>
              <a:spcAft>
                <a:spcPts val="0"/>
              </a:spcAft>
              <a:buClr>
                <a:srgbClr val="93CDDD"/>
              </a:buClr>
              <a:buSzPts val="2800"/>
              <a:buChar char="–"/>
              <a:defRPr sz="2800"/>
            </a:lvl2pPr>
            <a:lvl3pPr marL="1371600" lvl="2" indent="-381000" algn="l">
              <a:lnSpc>
                <a:spcPct val="100000"/>
              </a:lnSpc>
              <a:spcBef>
                <a:spcPts val="480"/>
              </a:spcBef>
              <a:spcAft>
                <a:spcPts val="0"/>
              </a:spcAft>
              <a:buClr>
                <a:srgbClr val="93CDDD"/>
              </a:buClr>
              <a:buSzPts val="2400"/>
              <a:buChar char="•"/>
              <a:defRPr sz="2400"/>
            </a:lvl3pPr>
            <a:lvl4pPr marL="1828800" lvl="3" indent="-355600" algn="l">
              <a:lnSpc>
                <a:spcPct val="100000"/>
              </a:lnSpc>
              <a:spcBef>
                <a:spcPts val="400"/>
              </a:spcBef>
              <a:spcAft>
                <a:spcPts val="0"/>
              </a:spcAft>
              <a:buClr>
                <a:srgbClr val="93CDDD"/>
              </a:buClr>
              <a:buSzPts val="2000"/>
              <a:buChar char="–"/>
              <a:defRPr sz="2000"/>
            </a:lvl4pPr>
            <a:lvl5pPr marL="2286000" lvl="4" indent="-355600" algn="l">
              <a:lnSpc>
                <a:spcPct val="100000"/>
              </a:lnSpc>
              <a:spcBef>
                <a:spcPts val="400"/>
              </a:spcBef>
              <a:spcAft>
                <a:spcPts val="0"/>
              </a:spcAft>
              <a:buClr>
                <a:srgbClr val="93CDDD"/>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62" name="Google Shape;62;p9"/>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Clr>
                <a:srgbClr val="93CDDD"/>
              </a:buClr>
              <a:buSzPts val="1400"/>
              <a:buNone/>
              <a:defRPr sz="1400"/>
            </a:lvl1pPr>
            <a:lvl2pPr marL="914400" lvl="1" indent="-228600" algn="l">
              <a:lnSpc>
                <a:spcPct val="100000"/>
              </a:lnSpc>
              <a:spcBef>
                <a:spcPts val="240"/>
              </a:spcBef>
              <a:spcAft>
                <a:spcPts val="0"/>
              </a:spcAft>
              <a:buClr>
                <a:srgbClr val="93CDDD"/>
              </a:buClr>
              <a:buSzPts val="1200"/>
              <a:buNone/>
              <a:defRPr sz="1200"/>
            </a:lvl2pPr>
            <a:lvl3pPr marL="1371600" lvl="2" indent="-228600" algn="l">
              <a:lnSpc>
                <a:spcPct val="100000"/>
              </a:lnSpc>
              <a:spcBef>
                <a:spcPts val="200"/>
              </a:spcBef>
              <a:spcAft>
                <a:spcPts val="0"/>
              </a:spcAft>
              <a:buClr>
                <a:srgbClr val="93CDDD"/>
              </a:buClr>
              <a:buSzPts val="1000"/>
              <a:buNone/>
              <a:defRPr sz="1000"/>
            </a:lvl3pPr>
            <a:lvl4pPr marL="1828800" lvl="3" indent="-228600" algn="l">
              <a:lnSpc>
                <a:spcPct val="100000"/>
              </a:lnSpc>
              <a:spcBef>
                <a:spcPts val="180"/>
              </a:spcBef>
              <a:spcAft>
                <a:spcPts val="0"/>
              </a:spcAft>
              <a:buClr>
                <a:srgbClr val="93CDDD"/>
              </a:buClr>
              <a:buSzPts val="900"/>
              <a:buNone/>
              <a:defRPr sz="900"/>
            </a:lvl4pPr>
            <a:lvl5pPr marL="2286000" lvl="4" indent="-228600" algn="l">
              <a:lnSpc>
                <a:spcPct val="100000"/>
              </a:lnSpc>
              <a:spcBef>
                <a:spcPts val="180"/>
              </a:spcBef>
              <a:spcAft>
                <a:spcPts val="0"/>
              </a:spcAft>
              <a:buClr>
                <a:srgbClr val="93CDDD"/>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3" name="Google Shape;63;p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5" name="Google Shape;65;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6"/>
        <p:cNvGrpSpPr/>
        <p:nvPr/>
      </p:nvGrpSpPr>
      <p:grpSpPr>
        <a:xfrm>
          <a:off x="0" y="0"/>
          <a:ext cx="0" cy="0"/>
          <a:chOff x="0" y="0"/>
          <a:chExt cx="0" cy="0"/>
        </a:xfrm>
      </p:grpSpPr>
      <p:sp>
        <p:nvSpPr>
          <p:cNvPr id="67" name="Google Shape;67;p10"/>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Clr>
                <a:srgbClr val="93CDDD"/>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8" name="Google Shape;68;p10"/>
          <p:cNvSpPr>
            <a:spLocks noGrp="1"/>
          </p:cNvSpPr>
          <p:nvPr>
            <p:ph type="pic" idx="2"/>
          </p:nvPr>
        </p:nvSpPr>
        <p:spPr>
          <a:xfrm>
            <a:off x="1792288" y="612775"/>
            <a:ext cx="5486400" cy="4114800"/>
          </a:xfrm>
          <a:prstGeom prst="rect">
            <a:avLst/>
          </a:prstGeom>
          <a:noFill/>
          <a:ln>
            <a:noFill/>
          </a:ln>
        </p:spPr>
        <p:txBody>
          <a:bodyPr spcFirstLastPara="1" wrap="square" lIns="91425" tIns="45700" rIns="91425" bIns="45700" anchor="t" anchorCtr="0">
            <a:noAutofit/>
          </a:bodyPr>
          <a:lstStyle>
            <a:lvl1pPr marR="0" lvl="0" algn="l" rtl="0">
              <a:spcBef>
                <a:spcPts val="640"/>
              </a:spcBef>
              <a:spcAft>
                <a:spcPts val="0"/>
              </a:spcAft>
              <a:buClr>
                <a:srgbClr val="93CDDD"/>
              </a:buClr>
              <a:buSzPts val="3200"/>
              <a:buFont typeface="Arial"/>
              <a:buNone/>
              <a:defRPr sz="3200" b="0" i="0" u="none" strike="noStrike" cap="none">
                <a:solidFill>
                  <a:srgbClr val="93CDDD"/>
                </a:solidFill>
                <a:latin typeface="Calibri"/>
                <a:ea typeface="Calibri"/>
                <a:cs typeface="Calibri"/>
                <a:sym typeface="Calibri"/>
              </a:defRPr>
            </a:lvl1pPr>
            <a:lvl2pPr marR="0" lvl="1" algn="l" rtl="0">
              <a:lnSpc>
                <a:spcPct val="100000"/>
              </a:lnSpc>
              <a:spcBef>
                <a:spcPts val="560"/>
              </a:spcBef>
              <a:spcAft>
                <a:spcPts val="0"/>
              </a:spcAft>
              <a:buClr>
                <a:srgbClr val="93CDDD"/>
              </a:buClr>
              <a:buSzPts val="2800"/>
              <a:buFont typeface="Arial"/>
              <a:buNone/>
              <a:defRPr sz="2800" b="0" i="0" u="none" strike="noStrike" cap="none">
                <a:solidFill>
                  <a:srgbClr val="93CDDD"/>
                </a:solidFill>
                <a:latin typeface="Calibri"/>
                <a:ea typeface="Calibri"/>
                <a:cs typeface="Calibri"/>
                <a:sym typeface="Calibri"/>
              </a:defRPr>
            </a:lvl2pPr>
            <a:lvl3pPr marR="0" lvl="2" algn="l" rtl="0">
              <a:lnSpc>
                <a:spcPct val="100000"/>
              </a:lnSpc>
              <a:spcBef>
                <a:spcPts val="480"/>
              </a:spcBef>
              <a:spcAft>
                <a:spcPts val="0"/>
              </a:spcAft>
              <a:buClr>
                <a:srgbClr val="93CDDD"/>
              </a:buClr>
              <a:buSzPts val="2400"/>
              <a:buFont typeface="Arial"/>
              <a:buNone/>
              <a:defRPr sz="2400" b="0" i="0" u="none" strike="noStrike" cap="none">
                <a:solidFill>
                  <a:srgbClr val="93CDDD"/>
                </a:solidFill>
                <a:latin typeface="Calibri"/>
                <a:ea typeface="Calibri"/>
                <a:cs typeface="Calibri"/>
                <a:sym typeface="Calibri"/>
              </a:defRPr>
            </a:lvl3pPr>
            <a:lvl4pPr marR="0" lvl="3" algn="l" rtl="0">
              <a:lnSpc>
                <a:spcPct val="100000"/>
              </a:lnSpc>
              <a:spcBef>
                <a:spcPts val="400"/>
              </a:spcBef>
              <a:spcAft>
                <a:spcPts val="0"/>
              </a:spcAft>
              <a:buClr>
                <a:srgbClr val="93CDDD"/>
              </a:buClr>
              <a:buSzPts val="2000"/>
              <a:buFont typeface="Arial"/>
              <a:buNone/>
              <a:defRPr sz="2000" b="0" i="0" u="none" strike="noStrike" cap="none">
                <a:solidFill>
                  <a:srgbClr val="93CDDD"/>
                </a:solidFill>
                <a:latin typeface="Calibri"/>
                <a:ea typeface="Calibri"/>
                <a:cs typeface="Calibri"/>
                <a:sym typeface="Calibri"/>
              </a:defRPr>
            </a:lvl4pPr>
            <a:lvl5pPr marR="0" lvl="4" algn="l" rtl="0">
              <a:lnSpc>
                <a:spcPct val="100000"/>
              </a:lnSpc>
              <a:spcBef>
                <a:spcPts val="400"/>
              </a:spcBef>
              <a:spcAft>
                <a:spcPts val="0"/>
              </a:spcAft>
              <a:buClr>
                <a:srgbClr val="93CDDD"/>
              </a:buClr>
              <a:buSzPts val="2000"/>
              <a:buFont typeface="Arial"/>
              <a:buNone/>
              <a:defRPr sz="2000" b="0" i="0" u="none" strike="noStrike" cap="none">
                <a:solidFill>
                  <a:srgbClr val="93CDDD"/>
                </a:solidFill>
                <a:latin typeface="Calibri"/>
                <a:ea typeface="Calibri"/>
                <a:cs typeface="Calibri"/>
                <a:sym typeface="Calibri"/>
              </a:defRPr>
            </a:lvl5pPr>
            <a:lvl6pPr marR="0" lvl="5"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9" name="Google Shape;69;p10"/>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Clr>
                <a:srgbClr val="93CDDD"/>
              </a:buClr>
              <a:buSzPts val="1400"/>
              <a:buNone/>
              <a:defRPr sz="1400"/>
            </a:lvl1pPr>
            <a:lvl2pPr marL="914400" lvl="1" indent="-228600" algn="l">
              <a:lnSpc>
                <a:spcPct val="100000"/>
              </a:lnSpc>
              <a:spcBef>
                <a:spcPts val="240"/>
              </a:spcBef>
              <a:spcAft>
                <a:spcPts val="0"/>
              </a:spcAft>
              <a:buClr>
                <a:srgbClr val="93CDDD"/>
              </a:buClr>
              <a:buSzPts val="1200"/>
              <a:buNone/>
              <a:defRPr sz="1200"/>
            </a:lvl2pPr>
            <a:lvl3pPr marL="1371600" lvl="2" indent="-228600" algn="l">
              <a:lnSpc>
                <a:spcPct val="100000"/>
              </a:lnSpc>
              <a:spcBef>
                <a:spcPts val="200"/>
              </a:spcBef>
              <a:spcAft>
                <a:spcPts val="0"/>
              </a:spcAft>
              <a:buClr>
                <a:srgbClr val="93CDDD"/>
              </a:buClr>
              <a:buSzPts val="1000"/>
              <a:buNone/>
              <a:defRPr sz="1000"/>
            </a:lvl3pPr>
            <a:lvl4pPr marL="1828800" lvl="3" indent="-228600" algn="l">
              <a:lnSpc>
                <a:spcPct val="100000"/>
              </a:lnSpc>
              <a:spcBef>
                <a:spcPts val="180"/>
              </a:spcBef>
              <a:spcAft>
                <a:spcPts val="0"/>
              </a:spcAft>
              <a:buClr>
                <a:srgbClr val="93CDDD"/>
              </a:buClr>
              <a:buSzPts val="900"/>
              <a:buNone/>
              <a:defRPr sz="900"/>
            </a:lvl4pPr>
            <a:lvl5pPr marL="2286000" lvl="4" indent="-228600" algn="l">
              <a:lnSpc>
                <a:spcPct val="100000"/>
              </a:lnSpc>
              <a:spcBef>
                <a:spcPts val="180"/>
              </a:spcBef>
              <a:spcAft>
                <a:spcPts val="0"/>
              </a:spcAft>
              <a:buClr>
                <a:srgbClr val="93CDDD"/>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70" name="Google Shape;70;p1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F1625"/>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Clr>
                <a:srgbClr val="93CDDD"/>
              </a:buClr>
              <a:buSzPts val="4400"/>
              <a:buFont typeface="Calibri"/>
              <a:buNone/>
              <a:defRPr sz="4400" b="0" i="0" u="none" strike="noStrike" cap="none">
                <a:solidFill>
                  <a:srgbClr val="93CDDD"/>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457200" y="1600201"/>
            <a:ext cx="8229600" cy="3962400"/>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rgbClr val="93CDDD"/>
              </a:buClr>
              <a:buSzPts val="3200"/>
              <a:buFont typeface="Arial"/>
              <a:buChar char="•"/>
              <a:defRPr sz="3200" b="0" i="0" u="none" strike="noStrike" cap="none">
                <a:solidFill>
                  <a:srgbClr val="93CDDD"/>
                </a:solidFill>
                <a:latin typeface="Calibri"/>
                <a:ea typeface="Calibri"/>
                <a:cs typeface="Calibri"/>
                <a:sym typeface="Calibri"/>
              </a:defRPr>
            </a:lvl1pPr>
            <a:lvl2pPr marL="914400" marR="0" lvl="1" indent="-406400" algn="l" rtl="0">
              <a:lnSpc>
                <a:spcPct val="100000"/>
              </a:lnSpc>
              <a:spcBef>
                <a:spcPts val="560"/>
              </a:spcBef>
              <a:spcAft>
                <a:spcPts val="0"/>
              </a:spcAft>
              <a:buClr>
                <a:srgbClr val="93CDDD"/>
              </a:buClr>
              <a:buSzPts val="2800"/>
              <a:buFont typeface="Arial"/>
              <a:buChar char="–"/>
              <a:defRPr sz="2800" b="0" i="0" u="none" strike="noStrike" cap="none">
                <a:solidFill>
                  <a:srgbClr val="93CDDD"/>
                </a:solidFill>
                <a:latin typeface="Calibri"/>
                <a:ea typeface="Calibri"/>
                <a:cs typeface="Calibri"/>
                <a:sym typeface="Calibri"/>
              </a:defRPr>
            </a:lvl2pPr>
            <a:lvl3pPr marL="1371600" marR="0" lvl="2" indent="-381000" algn="l" rtl="0">
              <a:lnSpc>
                <a:spcPct val="100000"/>
              </a:lnSpc>
              <a:spcBef>
                <a:spcPts val="480"/>
              </a:spcBef>
              <a:spcAft>
                <a:spcPts val="0"/>
              </a:spcAft>
              <a:buClr>
                <a:srgbClr val="93CDDD"/>
              </a:buClr>
              <a:buSzPts val="2400"/>
              <a:buFont typeface="Arial"/>
              <a:buChar char="•"/>
              <a:defRPr sz="2400" b="0" i="0" u="none" strike="noStrike" cap="none">
                <a:solidFill>
                  <a:srgbClr val="93CDDD"/>
                </a:solidFill>
                <a:latin typeface="Calibri"/>
                <a:ea typeface="Calibri"/>
                <a:cs typeface="Calibri"/>
                <a:sym typeface="Calibri"/>
              </a:defRPr>
            </a:lvl3pPr>
            <a:lvl4pPr marL="1828800" marR="0" lvl="3" indent="-355600" algn="l" rtl="0">
              <a:lnSpc>
                <a:spcPct val="100000"/>
              </a:lnSpc>
              <a:spcBef>
                <a:spcPts val="400"/>
              </a:spcBef>
              <a:spcAft>
                <a:spcPts val="0"/>
              </a:spcAft>
              <a:buClr>
                <a:srgbClr val="93CDDD"/>
              </a:buClr>
              <a:buSzPts val="2000"/>
              <a:buFont typeface="Arial"/>
              <a:buChar char="–"/>
              <a:defRPr sz="2000" b="0" i="0" u="none" strike="noStrike" cap="none">
                <a:solidFill>
                  <a:srgbClr val="93CDDD"/>
                </a:solidFill>
                <a:latin typeface="Calibri"/>
                <a:ea typeface="Calibri"/>
                <a:cs typeface="Calibri"/>
                <a:sym typeface="Calibri"/>
              </a:defRPr>
            </a:lvl4pPr>
            <a:lvl5pPr marL="2286000" marR="0" lvl="4" indent="-355600" algn="l" rtl="0">
              <a:lnSpc>
                <a:spcPct val="100000"/>
              </a:lnSpc>
              <a:spcBef>
                <a:spcPts val="400"/>
              </a:spcBef>
              <a:spcAft>
                <a:spcPts val="0"/>
              </a:spcAft>
              <a:buClr>
                <a:srgbClr val="93CDDD"/>
              </a:buClr>
              <a:buSzPts val="2000"/>
              <a:buFont typeface="Arial"/>
              <a:buChar char="»"/>
              <a:defRPr sz="2000" b="0" i="0" u="none" strike="noStrike" cap="none">
                <a:solidFill>
                  <a:srgbClr val="93CDDD"/>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pic>
        <p:nvPicPr>
          <p:cNvPr id="15" name="Google Shape;15;p1"/>
          <p:cNvPicPr preferRelativeResize="0"/>
          <p:nvPr/>
        </p:nvPicPr>
        <p:blipFill>
          <a:blip r:embed="rId13">
            <a:alphaModFix/>
          </a:blip>
          <a:stretch>
            <a:fillRect/>
          </a:stretch>
        </p:blipFill>
        <p:spPr>
          <a:xfrm>
            <a:off x="6510136" y="5322102"/>
            <a:ext cx="2486640" cy="1142999"/>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arxiv.org/pdf/2010.12421.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public.tableau.com/shared/KYCRFGDWT?:display_count=n&amp;:origin=viz_share_link"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3"/>
          <p:cNvSpPr txBox="1">
            <a:spLocks noGrp="1"/>
          </p:cNvSpPr>
          <p:nvPr>
            <p:ph type="ctrTitle"/>
          </p:nvPr>
        </p:nvSpPr>
        <p:spPr>
          <a:xfrm>
            <a:off x="188727" y="1572657"/>
            <a:ext cx="8766544" cy="1470025"/>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93CDDD"/>
              </a:buClr>
              <a:buSzPts val="4800"/>
              <a:buFont typeface="Calibri"/>
              <a:buNone/>
            </a:pPr>
            <a:r>
              <a:rPr lang="en-US" sz="4800" dirty="0"/>
              <a:t>UNDERSTANDING THE COVID-19 PANDEMIC THROUGH SOCIAL MEDIA DISCUSSION</a:t>
            </a:r>
            <a:br>
              <a:rPr lang="en-US" sz="4800" dirty="0"/>
            </a:br>
            <a:endParaRPr sz="2667" i="1" dirty="0"/>
          </a:p>
        </p:txBody>
      </p:sp>
      <p:sp>
        <p:nvSpPr>
          <p:cNvPr id="91" name="Google Shape;91;p13"/>
          <p:cNvSpPr txBox="1">
            <a:spLocks noGrp="1"/>
          </p:cNvSpPr>
          <p:nvPr>
            <p:ph type="subTitle" idx="1"/>
          </p:nvPr>
        </p:nvSpPr>
        <p:spPr>
          <a:xfrm>
            <a:off x="227270" y="3429000"/>
            <a:ext cx="8689457" cy="3046227"/>
          </a:xfrm>
          <a:prstGeom prst="rect">
            <a:avLst/>
          </a:prstGeom>
          <a:noFill/>
          <a:ln>
            <a:noFill/>
          </a:ln>
        </p:spPr>
        <p:txBody>
          <a:bodyPr spcFirstLastPara="1" wrap="square" lIns="91425" tIns="45700" rIns="91425" bIns="45700" anchor="t" anchorCtr="0">
            <a:noAutofit/>
          </a:bodyPr>
          <a:lstStyle/>
          <a:p>
            <a:pPr marL="0" lvl="0" indent="0" rtl="0">
              <a:spcBef>
                <a:spcPts val="0"/>
              </a:spcBef>
              <a:spcAft>
                <a:spcPts val="0"/>
              </a:spcAft>
              <a:buClr>
                <a:srgbClr val="92CCDC"/>
              </a:buClr>
              <a:buSzPts val="2000"/>
              <a:buNone/>
            </a:pPr>
            <a:r>
              <a:rPr lang="en-US" sz="2000" dirty="0">
                <a:solidFill>
                  <a:schemeClr val="bg1">
                    <a:lumMod val="85000"/>
                  </a:schemeClr>
                </a:solidFill>
              </a:rPr>
              <a:t>Brenna Rojek, Bryant University</a:t>
            </a:r>
            <a:endParaRPr dirty="0">
              <a:solidFill>
                <a:schemeClr val="bg1">
                  <a:lumMod val="85000"/>
                </a:schemeClr>
              </a:solidFill>
            </a:endParaRPr>
          </a:p>
          <a:p>
            <a:pPr marL="0" lvl="0" indent="0" rtl="0">
              <a:spcBef>
                <a:spcPts val="400"/>
              </a:spcBef>
              <a:spcAft>
                <a:spcPts val="0"/>
              </a:spcAft>
              <a:buClr>
                <a:srgbClr val="92CCDC"/>
              </a:buClr>
              <a:buSzPts val="2000"/>
              <a:buNone/>
            </a:pPr>
            <a:r>
              <a:rPr lang="en-US" sz="2000" i="1" dirty="0">
                <a:solidFill>
                  <a:schemeClr val="bg1">
                    <a:lumMod val="85000"/>
                  </a:schemeClr>
                </a:solidFill>
              </a:rPr>
              <a:t>brojek@bryant.edu, (401)595-3215</a:t>
            </a:r>
            <a:endParaRPr sz="2000" i="1" dirty="0">
              <a:solidFill>
                <a:schemeClr val="bg1">
                  <a:lumMod val="85000"/>
                </a:schemeClr>
              </a:solidFill>
            </a:endParaRPr>
          </a:p>
          <a:p>
            <a:pPr marL="0" lvl="0" indent="0" rtl="0">
              <a:spcBef>
                <a:spcPts val="400"/>
              </a:spcBef>
              <a:spcAft>
                <a:spcPts val="0"/>
              </a:spcAft>
              <a:buClr>
                <a:srgbClr val="92CCDC"/>
              </a:buClr>
              <a:buSzPts val="2000"/>
              <a:buNone/>
            </a:pPr>
            <a:r>
              <a:rPr lang="en-US" sz="2000" dirty="0" err="1">
                <a:solidFill>
                  <a:schemeClr val="bg1">
                    <a:lumMod val="85000"/>
                  </a:schemeClr>
                </a:solidFill>
              </a:rPr>
              <a:t>Suhong</a:t>
            </a:r>
            <a:r>
              <a:rPr lang="en-US" sz="2000" dirty="0">
                <a:solidFill>
                  <a:schemeClr val="bg1">
                    <a:lumMod val="85000"/>
                  </a:schemeClr>
                </a:solidFill>
              </a:rPr>
              <a:t> Li, Bryant University</a:t>
            </a:r>
          </a:p>
          <a:p>
            <a:pPr marL="0" lvl="0" indent="0" rtl="0">
              <a:spcBef>
                <a:spcPts val="400"/>
              </a:spcBef>
              <a:spcAft>
                <a:spcPts val="0"/>
              </a:spcAft>
              <a:buClr>
                <a:srgbClr val="92CCDC"/>
              </a:buClr>
              <a:buSzPts val="2000"/>
              <a:buNone/>
            </a:pPr>
            <a:r>
              <a:rPr lang="en-US" sz="2000" i="1" dirty="0">
                <a:solidFill>
                  <a:schemeClr val="bg1">
                    <a:lumMod val="85000"/>
                  </a:schemeClr>
                </a:solidFill>
              </a:rPr>
              <a:t>sli@bryant.edu</a:t>
            </a:r>
          </a:p>
          <a:p>
            <a:pPr marL="0" lvl="0" indent="0" rtl="0">
              <a:spcBef>
                <a:spcPts val="400"/>
              </a:spcBef>
              <a:spcAft>
                <a:spcPts val="0"/>
              </a:spcAft>
              <a:buClr>
                <a:srgbClr val="92CCDC"/>
              </a:buClr>
              <a:buSzPts val="2000"/>
              <a:buNone/>
            </a:pPr>
            <a:r>
              <a:rPr lang="en-US" sz="2000" dirty="0">
                <a:solidFill>
                  <a:schemeClr val="bg1">
                    <a:lumMod val="85000"/>
                  </a:schemeClr>
                </a:solidFill>
              </a:rPr>
              <a:t>Gaurav Khanna, University of Rhode Island</a:t>
            </a:r>
          </a:p>
          <a:p>
            <a:pPr marL="0" lvl="0" indent="0" rtl="0">
              <a:spcBef>
                <a:spcPts val="400"/>
              </a:spcBef>
              <a:spcAft>
                <a:spcPts val="0"/>
              </a:spcAft>
              <a:buClr>
                <a:srgbClr val="92CCDC"/>
              </a:buClr>
              <a:buSzPts val="2000"/>
              <a:buNone/>
            </a:pPr>
            <a:r>
              <a:rPr lang="en-US" sz="2000" i="1" dirty="0">
                <a:solidFill>
                  <a:schemeClr val="bg1">
                    <a:lumMod val="85000"/>
                  </a:schemeClr>
                </a:solidFill>
              </a:rPr>
              <a:t>gkhanna@bryant.edu</a:t>
            </a:r>
          </a:p>
          <a:p>
            <a:pPr marL="0" lvl="0" indent="0" rtl="0">
              <a:spcBef>
                <a:spcPts val="400"/>
              </a:spcBef>
              <a:spcAft>
                <a:spcPts val="0"/>
              </a:spcAft>
              <a:buClr>
                <a:srgbClr val="92CCDC"/>
              </a:buClr>
              <a:buSzPts val="2000"/>
              <a:buNone/>
            </a:pPr>
            <a:endParaRPr sz="1600" dirty="0">
              <a:solidFill>
                <a:schemeClr val="bg1">
                  <a:lumMod val="85000"/>
                </a:schemeClr>
              </a:solidFill>
            </a:endParaRPr>
          </a:p>
          <a:p>
            <a:pPr marL="0" lvl="0" indent="0" algn="l" rtl="0">
              <a:spcBef>
                <a:spcPts val="320"/>
              </a:spcBef>
              <a:spcAft>
                <a:spcPts val="0"/>
              </a:spcAft>
              <a:buClr>
                <a:srgbClr val="92CCDC"/>
              </a:buClr>
              <a:buSzPts val="1600"/>
              <a:buNone/>
            </a:pPr>
            <a:endParaRPr lang="en-US" sz="1600" dirty="0">
              <a:solidFill>
                <a:schemeClr val="bg1">
                  <a:lumMod val="85000"/>
                </a:schemeClr>
              </a:solidFill>
            </a:endParaRPr>
          </a:p>
          <a:p>
            <a:pPr marL="0" lvl="0" indent="0" algn="l" rtl="0">
              <a:spcBef>
                <a:spcPts val="320"/>
              </a:spcBef>
              <a:spcAft>
                <a:spcPts val="0"/>
              </a:spcAft>
              <a:buClr>
                <a:srgbClr val="92CCDC"/>
              </a:buClr>
              <a:buSzPts val="1600"/>
              <a:buNone/>
            </a:pPr>
            <a:r>
              <a:rPr lang="en-US" sz="1600" dirty="0">
                <a:solidFill>
                  <a:schemeClr val="bg1">
                    <a:lumMod val="85000"/>
                  </a:schemeClr>
                </a:solidFill>
              </a:rPr>
              <a:t>July 20</a:t>
            </a:r>
            <a:r>
              <a:rPr lang="en-US" sz="1600" baseline="30000" dirty="0">
                <a:solidFill>
                  <a:schemeClr val="bg1">
                    <a:lumMod val="85000"/>
                  </a:schemeClr>
                </a:solidFill>
              </a:rPr>
              <a:t>th</a:t>
            </a:r>
            <a:r>
              <a:rPr lang="en-US" sz="1600" dirty="0">
                <a:solidFill>
                  <a:schemeClr val="bg1">
                    <a:lumMod val="85000"/>
                  </a:schemeClr>
                </a:solidFill>
              </a:rPr>
              <a:t>, 2022</a:t>
            </a:r>
            <a:endParaRPr dirty="0">
              <a:solidFill>
                <a:schemeClr val="bg1">
                  <a:lumMod val="85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18"/>
          <p:cNvSpPr txBox="1">
            <a:spLocks noGrp="1"/>
          </p:cNvSpPr>
          <p:nvPr>
            <p:ph type="title"/>
          </p:nvPr>
        </p:nvSpPr>
        <p:spPr>
          <a:xfrm>
            <a:off x="457200" y="274638"/>
            <a:ext cx="8229600" cy="11430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None/>
            </a:pPr>
            <a:r>
              <a:rPr lang="en-US"/>
              <a:t>Lessons Learned</a:t>
            </a:r>
            <a:endParaRPr/>
          </a:p>
        </p:txBody>
      </p:sp>
      <p:sp>
        <p:nvSpPr>
          <p:cNvPr id="124" name="Google Shape;124;p18"/>
          <p:cNvSpPr txBox="1">
            <a:spLocks noGrp="1"/>
          </p:cNvSpPr>
          <p:nvPr>
            <p:ph type="body" idx="1"/>
          </p:nvPr>
        </p:nvSpPr>
        <p:spPr>
          <a:xfrm>
            <a:off x="457200" y="1447800"/>
            <a:ext cx="8229600" cy="3962400"/>
          </a:xfrm>
          <a:prstGeom prst="rect">
            <a:avLst/>
          </a:prstGeom>
        </p:spPr>
        <p:txBody>
          <a:bodyPr spcFirstLastPara="1" wrap="square" lIns="91425" tIns="45700" rIns="91425" bIns="45700" anchor="t" anchorCtr="0">
            <a:noAutofit/>
          </a:bodyPr>
          <a:lstStyle/>
          <a:p>
            <a:pPr marL="342900" lvl="0" indent="-342900" algn="l" rtl="0">
              <a:spcBef>
                <a:spcPts val="0"/>
              </a:spcBef>
              <a:spcAft>
                <a:spcPts val="0"/>
              </a:spcAft>
              <a:buSzPts val="4400"/>
              <a:buChar char="•"/>
            </a:pPr>
            <a:r>
              <a:rPr lang="en-US" sz="4000" dirty="0"/>
              <a:t>What went well? </a:t>
            </a:r>
          </a:p>
          <a:p>
            <a:pPr marL="800100" lvl="1">
              <a:spcBef>
                <a:spcPts val="0"/>
              </a:spcBef>
              <a:buSzPts val="4400"/>
              <a:buChar char="•"/>
            </a:pPr>
            <a:r>
              <a:rPr lang="en-US" sz="3200" dirty="0"/>
              <a:t>Learned more about NLP</a:t>
            </a:r>
          </a:p>
          <a:p>
            <a:pPr marL="800100" lvl="1">
              <a:spcBef>
                <a:spcPts val="0"/>
              </a:spcBef>
              <a:buSzPts val="4400"/>
              <a:buChar char="•"/>
            </a:pPr>
            <a:r>
              <a:rPr lang="en-US" sz="3200" dirty="0"/>
              <a:t>Learned about how to use a GPU cluster</a:t>
            </a:r>
          </a:p>
          <a:p>
            <a:pPr marL="800100" lvl="1">
              <a:spcBef>
                <a:spcPts val="0"/>
              </a:spcBef>
              <a:buSzPts val="4400"/>
              <a:buChar char="•"/>
            </a:pPr>
            <a:r>
              <a:rPr lang="en-US" sz="3200" dirty="0"/>
              <a:t>Learned from other presentations</a:t>
            </a:r>
          </a:p>
          <a:p>
            <a:pPr marL="457200" lvl="1" indent="0">
              <a:spcBef>
                <a:spcPts val="0"/>
              </a:spcBef>
              <a:buSzPts val="4400"/>
              <a:buNone/>
            </a:pPr>
            <a:endParaRPr lang="en-US" sz="3200" dirty="0"/>
          </a:p>
          <a:p>
            <a:pPr marL="342900">
              <a:spcBef>
                <a:spcPts val="0"/>
              </a:spcBef>
              <a:buSzPts val="4400"/>
            </a:pPr>
            <a:r>
              <a:rPr lang="en-US" sz="4000" dirty="0"/>
              <a:t>What could we have done differently?</a:t>
            </a:r>
          </a:p>
          <a:p>
            <a:pPr marL="800100" lvl="1">
              <a:spcBef>
                <a:spcPts val="0"/>
              </a:spcBef>
              <a:buSzPts val="4400"/>
            </a:pPr>
            <a:r>
              <a:rPr lang="en-US" sz="3600" dirty="0"/>
              <a:t>Learned how to better scale the data</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19"/>
          <p:cNvSpPr txBox="1">
            <a:spLocks noGrp="1"/>
          </p:cNvSpPr>
          <p:nvPr>
            <p:ph type="title"/>
          </p:nvPr>
        </p:nvSpPr>
        <p:spPr>
          <a:xfrm>
            <a:off x="457200" y="274638"/>
            <a:ext cx="8229600" cy="11430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None/>
            </a:pPr>
            <a:r>
              <a:rPr lang="en-US"/>
              <a:t>Publications/Contributions</a:t>
            </a:r>
            <a:endParaRPr/>
          </a:p>
        </p:txBody>
      </p:sp>
      <p:sp>
        <p:nvSpPr>
          <p:cNvPr id="131" name="Google Shape;131;p19"/>
          <p:cNvSpPr txBox="1">
            <a:spLocks noGrp="1"/>
          </p:cNvSpPr>
          <p:nvPr>
            <p:ph type="body" idx="1"/>
          </p:nvPr>
        </p:nvSpPr>
        <p:spPr>
          <a:xfrm>
            <a:off x="457200" y="1600201"/>
            <a:ext cx="8229600" cy="3962400"/>
          </a:xfrm>
          <a:prstGeom prst="rect">
            <a:avLst/>
          </a:prstGeom>
        </p:spPr>
        <p:txBody>
          <a:bodyPr spcFirstLastPara="1" wrap="square" lIns="91425" tIns="45700" rIns="91425" bIns="45700" anchor="t" anchorCtr="0">
            <a:noAutofit/>
          </a:bodyPr>
          <a:lstStyle/>
          <a:p>
            <a:pPr marL="457200" lvl="0" indent="-342900" algn="l" rtl="0">
              <a:spcBef>
                <a:spcPts val="360"/>
              </a:spcBef>
              <a:spcAft>
                <a:spcPts val="0"/>
              </a:spcAft>
              <a:buSzPts val="1800"/>
              <a:buChar char="•"/>
            </a:pPr>
            <a:r>
              <a:rPr lang="en-US" dirty="0"/>
              <a:t>Possibly SC22</a:t>
            </a:r>
            <a:endParaRPr dirty="0"/>
          </a:p>
          <a:p>
            <a:pPr marL="0" lvl="0" indent="0" algn="l" rtl="0">
              <a:spcBef>
                <a:spcPts val="360"/>
              </a:spcBef>
              <a:spcAft>
                <a:spcPts val="0"/>
              </a:spcAft>
              <a:buNone/>
            </a:pP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106326" y="281032"/>
            <a:ext cx="8931348"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rgbClr val="93CDDD"/>
              </a:buClr>
              <a:buSzPts val="4400"/>
              <a:buFont typeface="Calibri"/>
              <a:buNone/>
            </a:pPr>
            <a:r>
              <a:rPr lang="en-US" sz="3600" dirty="0"/>
              <a:t>UNDERSTANDING THE COVID-19 PANDEMIC THROUGH SOCIAL MEDIA DISCUSSION</a:t>
            </a:r>
            <a:endParaRPr lang="en-US" sz="4000" dirty="0"/>
          </a:p>
        </p:txBody>
      </p:sp>
      <p:sp>
        <p:nvSpPr>
          <p:cNvPr id="98" name="Google Shape;98;p14"/>
          <p:cNvSpPr txBox="1">
            <a:spLocks noGrp="1"/>
          </p:cNvSpPr>
          <p:nvPr>
            <p:ph type="body" idx="1"/>
          </p:nvPr>
        </p:nvSpPr>
        <p:spPr>
          <a:xfrm>
            <a:off x="106326" y="5295015"/>
            <a:ext cx="6602818" cy="1360968"/>
          </a:xfrm>
          <a:prstGeom prst="rect">
            <a:avLst/>
          </a:prstGeom>
          <a:noFill/>
          <a:ln>
            <a:noFill/>
          </a:ln>
        </p:spPr>
        <p:txBody>
          <a:bodyPr spcFirstLastPara="1" wrap="square" lIns="91425" tIns="45700" rIns="91425" bIns="45700" anchor="t" anchorCtr="0">
            <a:noAutofit/>
          </a:bodyPr>
          <a:lstStyle/>
          <a:p>
            <a:pPr marL="0" indent="0">
              <a:spcBef>
                <a:spcPts val="0"/>
              </a:spcBef>
              <a:buSzPts val="4000"/>
              <a:buNone/>
            </a:pPr>
            <a:r>
              <a:rPr lang="en-US" sz="1800" dirty="0">
                <a:solidFill>
                  <a:schemeClr val="bg1">
                    <a:lumMod val="85000"/>
                  </a:schemeClr>
                </a:solidFill>
                <a:effectLst/>
                <a:latin typeface="Calibri" panose="020F0502020204030204" pitchFamily="34" charset="0"/>
                <a:ea typeface="Calibri" panose="020F0502020204030204" pitchFamily="34" charset="0"/>
                <a:cs typeface="Times New Roman" panose="02020603050405020304" pitchFamily="18" charset="0"/>
              </a:rPr>
              <a:t>The project will explore a dataset of over 13 million tweets with the keywords related to COVID-19 and ‘vaccine’ or ‘vax’, spanning from March 2020 to March 2022. This project will use machine learning and natural language processing in Python to implement topic modeling and sentiment analysis on the tweets in the dataset. </a:t>
            </a:r>
            <a:endParaRPr lang="en-US" sz="2400" dirty="0">
              <a:solidFill>
                <a:schemeClr val="bg1">
                  <a:lumMod val="85000"/>
                </a:schemeClr>
              </a:solidFill>
            </a:endParaRPr>
          </a:p>
        </p:txBody>
      </p:sp>
      <p:pic>
        <p:nvPicPr>
          <p:cNvPr id="8" name="Picture 7">
            <a:extLst>
              <a:ext uri="{FF2B5EF4-FFF2-40B4-BE49-F238E27FC236}">
                <a16:creationId xmlns:a16="http://schemas.microsoft.com/office/drawing/2014/main" id="{F3A2C517-54F1-B03E-B009-7FA0F3D1E7E4}"/>
              </a:ext>
            </a:extLst>
          </p:cNvPr>
          <p:cNvPicPr>
            <a:picLocks noChangeAspect="1"/>
          </p:cNvPicPr>
          <p:nvPr/>
        </p:nvPicPr>
        <p:blipFill>
          <a:blip r:embed="rId3"/>
          <a:stretch>
            <a:fillRect/>
          </a:stretch>
        </p:blipFill>
        <p:spPr>
          <a:xfrm>
            <a:off x="340242" y="1493490"/>
            <a:ext cx="8463516" cy="3732067"/>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4" name="Google Shape;104;p15"/>
          <p:cNvSpPr txBox="1">
            <a:spLocks noGrp="1"/>
          </p:cNvSpPr>
          <p:nvPr>
            <p:ph type="body" idx="1"/>
          </p:nvPr>
        </p:nvSpPr>
        <p:spPr>
          <a:xfrm>
            <a:off x="457200" y="1547038"/>
            <a:ext cx="8229600" cy="396240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Clr>
                <a:srgbClr val="93CDDD"/>
              </a:buClr>
              <a:buSzPts val="4400"/>
              <a:buNone/>
            </a:pPr>
            <a:r>
              <a:rPr lang="en-US" sz="3600" dirty="0">
                <a:solidFill>
                  <a:schemeClr val="bg1">
                    <a:lumMod val="85000"/>
                  </a:schemeClr>
                </a:solidFill>
              </a:rPr>
              <a:t>GOALS</a:t>
            </a:r>
          </a:p>
          <a:p>
            <a:pPr marL="0" lvl="0" indent="0" algn="l" rtl="0">
              <a:spcBef>
                <a:spcPts val="0"/>
              </a:spcBef>
              <a:spcAft>
                <a:spcPts val="0"/>
              </a:spcAft>
              <a:buClr>
                <a:srgbClr val="93CDDD"/>
              </a:buClr>
              <a:buSzPts val="4400"/>
              <a:buNone/>
            </a:pPr>
            <a:endParaRPr kumimoji="0" lang="en-US" sz="1800" b="0" i="0" u="none" strike="noStrike" kern="0" cap="none" spc="0" normalizeH="0" baseline="0" noProof="0" dirty="0">
              <a:ln>
                <a:noFill/>
              </a:ln>
              <a:solidFill>
                <a:srgbClr val="FFFFFF">
                  <a:lumMod val="85000"/>
                </a:srgbClr>
              </a:solidFill>
              <a:effectLst/>
              <a:uLnTx/>
              <a:uFillTx/>
              <a:latin typeface="Calibri" panose="020F0502020204030204" pitchFamily="34" charset="0"/>
              <a:ea typeface="Calibri" panose="020F0502020204030204" pitchFamily="34" charset="0"/>
              <a:cs typeface="Times New Roman" panose="02020603050405020304" pitchFamily="18" charset="0"/>
              <a:sym typeface="Calibri"/>
            </a:endParaRPr>
          </a:p>
          <a:p>
            <a:pPr marL="285750" indent="-285750">
              <a:spcBef>
                <a:spcPts val="0"/>
              </a:spcBef>
              <a:buSzPct val="100000"/>
            </a:pPr>
            <a:r>
              <a:rPr lang="en-US" sz="2400" dirty="0">
                <a:solidFill>
                  <a:srgbClr val="FFFFFF">
                    <a:lumMod val="85000"/>
                  </a:srgbClr>
                </a:solidFill>
                <a:latin typeface="Calibri" panose="020F0502020204030204" pitchFamily="34" charset="0"/>
                <a:ea typeface="Calibri" panose="020F0502020204030204" pitchFamily="34" charset="0"/>
                <a:cs typeface="Times New Roman" panose="02020603050405020304" pitchFamily="18" charset="0"/>
              </a:rPr>
              <a:t>Study polarization of public health topics</a:t>
            </a:r>
          </a:p>
          <a:p>
            <a:pPr marL="285750" indent="-285750">
              <a:spcBef>
                <a:spcPts val="0"/>
              </a:spcBef>
              <a:buSzPct val="100000"/>
            </a:pPr>
            <a:r>
              <a:rPr kumimoji="0" lang="en-US" sz="2400" b="0" i="0" u="none" strike="noStrike" kern="0" cap="none" spc="0" normalizeH="0" baseline="0" noProof="0" dirty="0">
                <a:ln>
                  <a:noFill/>
                </a:ln>
                <a:solidFill>
                  <a:srgbClr val="FFFFFF">
                    <a:lumMod val="85000"/>
                  </a:srgbClr>
                </a:solidFill>
                <a:effectLst/>
                <a:uLnTx/>
                <a:uFillTx/>
                <a:latin typeface="Calibri" panose="020F0502020204030204" pitchFamily="34" charset="0"/>
                <a:ea typeface="Calibri" panose="020F0502020204030204" pitchFamily="34" charset="0"/>
                <a:cs typeface="Times New Roman" panose="02020603050405020304" pitchFamily="18" charset="0"/>
                <a:sym typeface="Calibri"/>
              </a:rPr>
              <a:t>Americans use social media as a platform to obtain news</a:t>
            </a:r>
          </a:p>
          <a:p>
            <a:pPr marL="0" indent="0">
              <a:spcBef>
                <a:spcPts val="0"/>
              </a:spcBef>
              <a:buSzPts val="4400"/>
              <a:buNone/>
            </a:pPr>
            <a:endParaRPr kumimoji="0" lang="en-US" sz="2400" b="0" i="0" u="none" strike="noStrike" kern="0" cap="none" spc="0" normalizeH="0" baseline="0" noProof="0" dirty="0">
              <a:ln>
                <a:noFill/>
              </a:ln>
              <a:solidFill>
                <a:srgbClr val="FFFFFF">
                  <a:lumMod val="85000"/>
                </a:srgbClr>
              </a:solidFill>
              <a:effectLst/>
              <a:uLnTx/>
              <a:uFillTx/>
              <a:latin typeface="Calibri" panose="020F0502020204030204" pitchFamily="34" charset="0"/>
              <a:ea typeface="Calibri" panose="020F0502020204030204" pitchFamily="34" charset="0"/>
              <a:cs typeface="Times New Roman" panose="02020603050405020304" pitchFamily="18" charset="0"/>
              <a:sym typeface="Calibri"/>
            </a:endParaRPr>
          </a:p>
          <a:p>
            <a:pPr marL="0" indent="0">
              <a:spcBef>
                <a:spcPts val="0"/>
              </a:spcBef>
              <a:buSzPts val="4400"/>
              <a:buNone/>
            </a:pPr>
            <a:endParaRPr lang="en-US" sz="1400" dirty="0">
              <a:solidFill>
                <a:srgbClr val="FFFFFF">
                  <a:lumMod val="85000"/>
                </a:srgbClr>
              </a:solidFill>
              <a:latin typeface="Calibri" panose="020F0502020204030204" pitchFamily="34" charset="0"/>
              <a:ea typeface="Calibri" panose="020F0502020204030204" pitchFamily="34" charset="0"/>
              <a:cs typeface="Times New Roman" panose="02020603050405020304" pitchFamily="18" charset="0"/>
            </a:endParaRPr>
          </a:p>
          <a:p>
            <a:pPr marL="342900">
              <a:spcBef>
                <a:spcPts val="0"/>
              </a:spcBef>
              <a:buSzPct val="100000"/>
              <a:buFont typeface="Wingdings" panose="05000000000000000000" pitchFamily="2" charset="2"/>
              <a:buChar char="Ø"/>
            </a:pPr>
            <a:r>
              <a:rPr kumimoji="0" lang="en-US" sz="2400" b="0" i="0" u="none" strike="noStrike" kern="0" cap="none" spc="0" normalizeH="0" baseline="0" noProof="0" dirty="0">
                <a:ln>
                  <a:noFill/>
                </a:ln>
                <a:solidFill>
                  <a:srgbClr val="FFFFFF">
                    <a:lumMod val="85000"/>
                  </a:srgbClr>
                </a:solidFill>
                <a:effectLst/>
                <a:uLnTx/>
                <a:uFillTx/>
                <a:latin typeface="Calibri" panose="020F0502020204030204" pitchFamily="34" charset="0"/>
                <a:ea typeface="Calibri" panose="020F0502020204030204" pitchFamily="34" charset="0"/>
                <a:cs typeface="Times New Roman" panose="02020603050405020304" pitchFamily="18" charset="0"/>
                <a:sym typeface="Calibri"/>
              </a:rPr>
              <a:t>This project will explore Twitter discourse around the topic of COVID-19, seeking to understand which users or topics dominate discourse. The broader significance of this project is to gain insight on how information* is spread on the Twitter platform. </a:t>
            </a:r>
            <a:r>
              <a:rPr lang="en-US" sz="2400" dirty="0">
                <a:solidFill>
                  <a:srgbClr val="FFFFFF">
                    <a:lumMod val="85000"/>
                  </a:srgbClr>
                </a:solidFill>
                <a:latin typeface="Calibri" panose="020F0502020204030204" pitchFamily="34" charset="0"/>
                <a:ea typeface="Calibri" panose="020F0502020204030204" pitchFamily="34" charset="0"/>
                <a:cs typeface="Times New Roman" panose="02020603050405020304" pitchFamily="18" charset="0"/>
              </a:rPr>
              <a:t>Hugging Face machine learning will be used to predict the emotion of the tweets.</a:t>
            </a:r>
            <a:endParaRPr kumimoji="0" lang="en-US" sz="2400" b="0" i="0" u="none" strike="noStrike" kern="0" cap="none" spc="0" normalizeH="0" baseline="0" noProof="0" dirty="0">
              <a:ln>
                <a:noFill/>
              </a:ln>
              <a:solidFill>
                <a:srgbClr val="FFFFFF">
                  <a:lumMod val="85000"/>
                </a:srgbClr>
              </a:solidFill>
              <a:effectLst/>
              <a:uLnTx/>
              <a:uFillTx/>
              <a:latin typeface="Calibri" panose="020F0502020204030204" pitchFamily="34" charset="0"/>
              <a:ea typeface="Calibri" panose="020F0502020204030204" pitchFamily="34" charset="0"/>
              <a:cs typeface="Times New Roman" panose="02020603050405020304" pitchFamily="18" charset="0"/>
              <a:sym typeface="Calibri"/>
            </a:endParaRPr>
          </a:p>
          <a:p>
            <a:pPr marL="0" indent="0">
              <a:spcBef>
                <a:spcPts val="0"/>
              </a:spcBef>
              <a:buSzPts val="4400"/>
              <a:buNone/>
            </a:pPr>
            <a:endParaRPr lang="en-US" dirty="0">
              <a:solidFill>
                <a:schemeClr val="bg1">
                  <a:lumMod val="85000"/>
                </a:schemeClr>
              </a:solidFill>
              <a:latin typeface="Calibri"/>
              <a:ea typeface="Calibri"/>
              <a:cs typeface="Calibri"/>
              <a:sym typeface="Calibri"/>
            </a:endParaRPr>
          </a:p>
        </p:txBody>
      </p:sp>
      <p:sp>
        <p:nvSpPr>
          <p:cNvPr id="6" name="Google Shape;97;p14">
            <a:extLst>
              <a:ext uri="{FF2B5EF4-FFF2-40B4-BE49-F238E27FC236}">
                <a16:creationId xmlns:a16="http://schemas.microsoft.com/office/drawing/2014/main" id="{CABA6BF5-79C0-456A-889F-7876A78CC0E0}"/>
              </a:ext>
            </a:extLst>
          </p:cNvPr>
          <p:cNvSpPr txBox="1">
            <a:spLocks noGrp="1"/>
          </p:cNvSpPr>
          <p:nvPr>
            <p:ph type="title"/>
          </p:nvPr>
        </p:nvSpPr>
        <p:spPr>
          <a:xfrm>
            <a:off x="106326" y="281032"/>
            <a:ext cx="8931348"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rgbClr val="93CDDD"/>
              </a:buClr>
              <a:buSzPts val="4400"/>
              <a:buFont typeface="Calibri"/>
              <a:buNone/>
            </a:pPr>
            <a:r>
              <a:rPr lang="en-US" sz="3600" dirty="0"/>
              <a:t>UNDERSTANDING THE COVID-19 PANDEMIC THROUGH SOCIAL MEDIA DISCUSSION</a:t>
            </a:r>
            <a:endParaRPr lang="en-US" sz="4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4" name="Google Shape;104;p15"/>
          <p:cNvSpPr txBox="1">
            <a:spLocks noGrp="1"/>
          </p:cNvSpPr>
          <p:nvPr>
            <p:ph type="body" idx="1"/>
          </p:nvPr>
        </p:nvSpPr>
        <p:spPr>
          <a:xfrm>
            <a:off x="191386" y="1547038"/>
            <a:ext cx="6071191" cy="5310962"/>
          </a:xfrm>
          <a:prstGeom prst="rect">
            <a:avLst/>
          </a:prstGeom>
          <a:noFill/>
          <a:ln>
            <a:noFill/>
          </a:ln>
        </p:spPr>
        <p:txBody>
          <a:bodyPr spcFirstLastPara="1" wrap="square" lIns="91425" tIns="45700" rIns="91425" bIns="45700" anchor="t" anchorCtr="0">
            <a:noAutofit/>
          </a:bodyPr>
          <a:lstStyle/>
          <a:p>
            <a:pPr marL="342900">
              <a:spcBef>
                <a:spcPts val="0"/>
              </a:spcBef>
              <a:buSzPct val="100000"/>
            </a:pPr>
            <a:r>
              <a:rPr lang="en-US" sz="2400" dirty="0">
                <a:solidFill>
                  <a:srgbClr val="FFFFFF">
                    <a:lumMod val="85000"/>
                  </a:srgbClr>
                </a:solidFill>
                <a:latin typeface="Calibri" panose="020F0502020204030204" pitchFamily="34" charset="0"/>
                <a:ea typeface="Calibri" panose="020F0502020204030204" pitchFamily="34" charset="0"/>
                <a:cs typeface="Times New Roman" panose="02020603050405020304" pitchFamily="18" charset="0"/>
              </a:rPr>
              <a:t>Used Hugging Face Cardiff NLP emotion model</a:t>
            </a:r>
          </a:p>
          <a:p>
            <a:pPr marL="342900">
              <a:spcBef>
                <a:spcPts val="0"/>
              </a:spcBef>
              <a:buSzPct val="100000"/>
            </a:pPr>
            <a:r>
              <a:rPr lang="en-US" sz="2400" dirty="0">
                <a:solidFill>
                  <a:srgbClr val="FFFFFF">
                    <a:lumMod val="85000"/>
                  </a:srgbClr>
                </a:solidFill>
                <a:latin typeface="Calibri" panose="020F0502020204030204" pitchFamily="34" charset="0"/>
                <a:ea typeface="Calibri" panose="020F0502020204030204" pitchFamily="34" charset="0"/>
                <a:cs typeface="Times New Roman" panose="02020603050405020304" pitchFamily="18" charset="0"/>
              </a:rPr>
              <a:t>BERT: Bidirectional Encoder Representations from Transformers</a:t>
            </a:r>
          </a:p>
          <a:p>
            <a:pPr marL="800100" lvl="1">
              <a:spcBef>
                <a:spcPts val="0"/>
              </a:spcBef>
              <a:buSzPct val="100000"/>
            </a:pPr>
            <a:r>
              <a:rPr lang="en-US" sz="2000" dirty="0">
                <a:solidFill>
                  <a:srgbClr val="FFFFFF">
                    <a:lumMod val="85000"/>
                  </a:srgbClr>
                </a:solidFill>
                <a:latin typeface="Calibri" panose="020F0502020204030204" pitchFamily="34" charset="0"/>
                <a:ea typeface="Calibri" panose="020F0502020204030204" pitchFamily="34" charset="0"/>
                <a:cs typeface="Times New Roman" panose="02020603050405020304" pitchFamily="18" charset="0"/>
              </a:rPr>
              <a:t>BERT uses transformers to understand words given context: Bidirectional because words change meaning</a:t>
            </a:r>
          </a:p>
          <a:p>
            <a:pPr marL="342900">
              <a:spcBef>
                <a:spcPts val="0"/>
              </a:spcBef>
              <a:buSzPct val="100000"/>
            </a:pPr>
            <a:r>
              <a:rPr lang="en-US" sz="2400" dirty="0">
                <a:solidFill>
                  <a:srgbClr val="FFFFFF">
                    <a:lumMod val="85000"/>
                  </a:srgbClr>
                </a:solidFill>
                <a:latin typeface="Calibri" panose="020F0502020204030204" pitchFamily="34" charset="0"/>
                <a:ea typeface="Calibri" panose="020F0502020204030204" pitchFamily="34" charset="0"/>
                <a:cs typeface="Times New Roman" panose="02020603050405020304" pitchFamily="18" charset="0"/>
              </a:rPr>
              <a:t>Uses ROBERTA tokenizer</a:t>
            </a:r>
          </a:p>
          <a:p>
            <a:pPr marL="342900">
              <a:spcBef>
                <a:spcPts val="0"/>
              </a:spcBef>
              <a:buSzPct val="100000"/>
            </a:pPr>
            <a:r>
              <a:rPr lang="en-US" sz="2400" dirty="0">
                <a:solidFill>
                  <a:srgbClr val="FFFFFF">
                    <a:lumMod val="85000"/>
                  </a:srgbClr>
                </a:solidFill>
                <a:latin typeface="Calibri" panose="020F0502020204030204" pitchFamily="34" charset="0"/>
                <a:ea typeface="Calibri" panose="020F0502020204030204" pitchFamily="34" charset="0"/>
                <a:cs typeface="Times New Roman" panose="02020603050405020304" pitchFamily="18" charset="0"/>
              </a:rPr>
              <a:t>Applies attention mask</a:t>
            </a:r>
          </a:p>
          <a:p>
            <a:pPr marL="800100" lvl="1">
              <a:spcBef>
                <a:spcPts val="0"/>
              </a:spcBef>
              <a:buSzPct val="100000"/>
            </a:pPr>
            <a:r>
              <a:rPr lang="en-US" sz="2000" dirty="0">
                <a:solidFill>
                  <a:srgbClr val="FFFFFF">
                    <a:lumMod val="85000"/>
                  </a:srgbClr>
                </a:solidFill>
                <a:latin typeface="Calibri" panose="020F0502020204030204" pitchFamily="34" charset="0"/>
                <a:ea typeface="Calibri" panose="020F0502020204030204" pitchFamily="34" charset="0"/>
                <a:cs typeface="Times New Roman" panose="02020603050405020304" pitchFamily="18" charset="0"/>
              </a:rPr>
              <a:t>If sentence is padded, the attention masks signifies which values are important</a:t>
            </a:r>
          </a:p>
          <a:p>
            <a:pPr marL="342900">
              <a:spcBef>
                <a:spcPts val="0"/>
              </a:spcBef>
              <a:buSzPct val="100000"/>
            </a:pPr>
            <a:r>
              <a:rPr lang="en-US" sz="2400" dirty="0">
                <a:solidFill>
                  <a:srgbClr val="FFFFFF">
                    <a:lumMod val="85000"/>
                  </a:srgbClr>
                </a:solidFill>
                <a:latin typeface="Calibri" panose="020F0502020204030204" pitchFamily="34" charset="0"/>
                <a:ea typeface="Calibri" panose="020F0502020204030204" pitchFamily="34" charset="0"/>
                <a:cs typeface="Times New Roman" panose="02020603050405020304" pitchFamily="18" charset="0"/>
              </a:rPr>
              <a:t>Model trained on dataset of 60M emotion labeled tweets (</a:t>
            </a:r>
            <a:r>
              <a:rPr lang="en-US" sz="2400" dirty="0">
                <a:solidFill>
                  <a:srgbClr val="FFFFFF">
                    <a:lumMod val="85000"/>
                  </a:srgbClr>
                </a:solidFill>
                <a:latin typeface="Calibri" panose="020F0502020204030204" pitchFamily="34" charset="0"/>
                <a:ea typeface="Calibri" panose="020F0502020204030204" pitchFamily="34" charset="0"/>
                <a:cs typeface="Times New Roman" panose="02020603050405020304" pitchFamily="18" charset="0"/>
                <a:hlinkClick r:id="rId3"/>
              </a:rPr>
              <a:t>https://arxiv.org/pdf/2010.12421.pdf</a:t>
            </a:r>
            <a:r>
              <a:rPr lang="en-US" sz="2400" dirty="0">
                <a:solidFill>
                  <a:srgbClr val="FFFFFF">
                    <a:lumMod val="85000"/>
                  </a:srgbClr>
                </a:solidFill>
                <a:latin typeface="Calibri" panose="020F0502020204030204" pitchFamily="34" charset="0"/>
                <a:ea typeface="Calibri" panose="020F0502020204030204" pitchFamily="34" charset="0"/>
                <a:cs typeface="Times New Roman" panose="02020603050405020304" pitchFamily="18" charset="0"/>
              </a:rPr>
              <a:t>) </a:t>
            </a:r>
          </a:p>
          <a:p>
            <a:pPr marL="800100" lvl="1">
              <a:spcBef>
                <a:spcPts val="0"/>
              </a:spcBef>
              <a:buSzPct val="100000"/>
            </a:pPr>
            <a:endParaRPr lang="en-US" sz="2000" dirty="0">
              <a:solidFill>
                <a:srgbClr val="FFFFFF">
                  <a:lumMod val="85000"/>
                </a:srgbClr>
              </a:solidFill>
              <a:latin typeface="Calibri" panose="020F0502020204030204" pitchFamily="34" charset="0"/>
              <a:ea typeface="Calibri" panose="020F0502020204030204" pitchFamily="34" charset="0"/>
              <a:cs typeface="Times New Roman" panose="02020603050405020304" pitchFamily="18" charset="0"/>
            </a:endParaRPr>
          </a:p>
          <a:p>
            <a:pPr marL="800100" lvl="1">
              <a:spcBef>
                <a:spcPts val="0"/>
              </a:spcBef>
              <a:buSzPct val="100000"/>
            </a:pPr>
            <a:endParaRPr lang="en-US" sz="2000" dirty="0">
              <a:solidFill>
                <a:srgbClr val="FFFFFF">
                  <a:lumMod val="85000"/>
                </a:srgbClr>
              </a:solidFill>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SzPts val="4400"/>
              <a:buNone/>
            </a:pPr>
            <a:endParaRPr kumimoji="0" lang="en-US" sz="2400" b="0" i="0" u="none" strike="noStrike" kern="0" cap="none" spc="0" normalizeH="0" baseline="0" noProof="0" dirty="0">
              <a:ln>
                <a:noFill/>
              </a:ln>
              <a:solidFill>
                <a:srgbClr val="FFFFFF">
                  <a:lumMod val="85000"/>
                </a:srgbClr>
              </a:solidFill>
              <a:effectLst/>
              <a:uLnTx/>
              <a:uFillTx/>
              <a:latin typeface="Calibri" panose="020F0502020204030204" pitchFamily="34" charset="0"/>
              <a:ea typeface="Calibri" panose="020F0502020204030204" pitchFamily="34" charset="0"/>
              <a:cs typeface="Times New Roman" panose="02020603050405020304" pitchFamily="18" charset="0"/>
              <a:sym typeface="Calibri"/>
            </a:endParaRPr>
          </a:p>
          <a:p>
            <a:pPr marL="0" indent="0">
              <a:spcBef>
                <a:spcPts val="0"/>
              </a:spcBef>
              <a:buSzPts val="4400"/>
              <a:buNone/>
            </a:pPr>
            <a:endParaRPr lang="en-US" sz="1400" dirty="0">
              <a:solidFill>
                <a:srgbClr val="FFFFFF">
                  <a:lumMod val="85000"/>
                </a:srgbClr>
              </a:solidFill>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SzPts val="4400"/>
              <a:buNone/>
            </a:pPr>
            <a:endParaRPr lang="en-US" dirty="0">
              <a:solidFill>
                <a:schemeClr val="bg1">
                  <a:lumMod val="85000"/>
                </a:schemeClr>
              </a:solidFill>
              <a:latin typeface="Calibri"/>
              <a:ea typeface="Calibri"/>
              <a:cs typeface="Calibri"/>
              <a:sym typeface="Calibri"/>
            </a:endParaRPr>
          </a:p>
        </p:txBody>
      </p:sp>
      <p:sp>
        <p:nvSpPr>
          <p:cNvPr id="6" name="Google Shape;97;p14">
            <a:extLst>
              <a:ext uri="{FF2B5EF4-FFF2-40B4-BE49-F238E27FC236}">
                <a16:creationId xmlns:a16="http://schemas.microsoft.com/office/drawing/2014/main" id="{CABA6BF5-79C0-456A-889F-7876A78CC0E0}"/>
              </a:ext>
            </a:extLst>
          </p:cNvPr>
          <p:cNvSpPr txBox="1">
            <a:spLocks noGrp="1"/>
          </p:cNvSpPr>
          <p:nvPr>
            <p:ph type="title"/>
          </p:nvPr>
        </p:nvSpPr>
        <p:spPr>
          <a:xfrm>
            <a:off x="106326" y="281032"/>
            <a:ext cx="8931348"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rgbClr val="93CDDD"/>
              </a:buClr>
              <a:buSzPts val="4400"/>
              <a:buFont typeface="Calibri"/>
              <a:buNone/>
            </a:pPr>
            <a:r>
              <a:rPr lang="en-US" sz="3600" dirty="0"/>
              <a:t>UNDERSTANDING THE COVID-19 PANDEMIC THROUGH SOCIAL MEDIA DISCUSSION</a:t>
            </a:r>
            <a:endParaRPr lang="en-US" sz="4000" dirty="0"/>
          </a:p>
        </p:txBody>
      </p:sp>
      <p:pic>
        <p:nvPicPr>
          <p:cNvPr id="1026" name="Picture 2">
            <a:extLst>
              <a:ext uri="{FF2B5EF4-FFF2-40B4-BE49-F238E27FC236}">
                <a16:creationId xmlns:a16="http://schemas.microsoft.com/office/drawing/2014/main" id="{46AF422D-CD52-7AB4-5347-06663420836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07224" y="1547038"/>
            <a:ext cx="2630450" cy="3636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861367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6" name="Google Shape;97;p14">
            <a:extLst>
              <a:ext uri="{FF2B5EF4-FFF2-40B4-BE49-F238E27FC236}">
                <a16:creationId xmlns:a16="http://schemas.microsoft.com/office/drawing/2014/main" id="{C479B10C-2856-4150-92FB-B228F9AD7FFB}"/>
              </a:ext>
            </a:extLst>
          </p:cNvPr>
          <p:cNvSpPr txBox="1">
            <a:spLocks noGrp="1"/>
          </p:cNvSpPr>
          <p:nvPr>
            <p:ph type="title"/>
          </p:nvPr>
        </p:nvSpPr>
        <p:spPr>
          <a:xfrm>
            <a:off x="106326" y="281032"/>
            <a:ext cx="8931348"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rgbClr val="93CDDD"/>
              </a:buClr>
              <a:buSzPts val="4400"/>
              <a:buFont typeface="Calibri"/>
              <a:buNone/>
            </a:pPr>
            <a:r>
              <a:rPr lang="en-US" sz="3600" dirty="0"/>
              <a:t>UNDERSTANDING THE COVID-19 PANDEMIC THROUGH SOCIAL MEDIA DISCUSSION</a:t>
            </a:r>
            <a:endParaRPr lang="en-US" sz="4000" dirty="0"/>
          </a:p>
        </p:txBody>
      </p:sp>
      <p:sp>
        <p:nvSpPr>
          <p:cNvPr id="2" name="TextBox 1">
            <a:extLst>
              <a:ext uri="{FF2B5EF4-FFF2-40B4-BE49-F238E27FC236}">
                <a16:creationId xmlns:a16="http://schemas.microsoft.com/office/drawing/2014/main" id="{9495A92F-A50C-4E04-9B58-1E5AFFFD3841}"/>
              </a:ext>
            </a:extLst>
          </p:cNvPr>
          <p:cNvSpPr txBox="1"/>
          <p:nvPr/>
        </p:nvSpPr>
        <p:spPr>
          <a:xfrm>
            <a:off x="972879" y="1504150"/>
            <a:ext cx="7198242" cy="646331"/>
          </a:xfrm>
          <a:prstGeom prst="rect">
            <a:avLst/>
          </a:prstGeom>
          <a:noFill/>
        </p:spPr>
        <p:txBody>
          <a:bodyPr wrap="square" rtlCol="0">
            <a:spAutoFit/>
          </a:bodyPr>
          <a:lstStyle/>
          <a:p>
            <a:pPr algn="ctr"/>
            <a:r>
              <a:rPr lang="en-US" sz="3600" dirty="0">
                <a:solidFill>
                  <a:schemeClr val="bg1">
                    <a:lumMod val="85000"/>
                  </a:schemeClr>
                </a:solidFill>
                <a:latin typeface="Calibri" panose="020F0502020204030204" pitchFamily="34" charset="0"/>
                <a:cs typeface="Calibri" panose="020F0502020204030204" pitchFamily="34" charset="0"/>
              </a:rPr>
              <a:t>TIMELINE</a:t>
            </a:r>
          </a:p>
        </p:txBody>
      </p:sp>
      <p:graphicFrame>
        <p:nvGraphicFramePr>
          <p:cNvPr id="114" name="Google Shape;110;p16">
            <a:extLst>
              <a:ext uri="{FF2B5EF4-FFF2-40B4-BE49-F238E27FC236}">
                <a16:creationId xmlns:a16="http://schemas.microsoft.com/office/drawing/2014/main" id="{B15167F8-A8AC-4CEF-8FBC-732D7EDCEE04}"/>
              </a:ext>
            </a:extLst>
          </p:cNvPr>
          <p:cNvGraphicFramePr/>
          <p:nvPr/>
        </p:nvGraphicFramePr>
        <p:xfrm>
          <a:off x="361507" y="2363132"/>
          <a:ext cx="8420986" cy="35261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6" name="Google Shape;116;p17"/>
          <p:cNvSpPr txBox="1">
            <a:spLocks noGrp="1"/>
          </p:cNvSpPr>
          <p:nvPr>
            <p:ph type="body" idx="1"/>
          </p:nvPr>
        </p:nvSpPr>
        <p:spPr>
          <a:xfrm>
            <a:off x="457200" y="1600201"/>
            <a:ext cx="8229600" cy="3962400"/>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rgbClr val="93CDDD"/>
              </a:buClr>
              <a:buSzPts val="4400"/>
              <a:buChar char="•"/>
            </a:pPr>
            <a:r>
              <a:rPr lang="en-US" sz="4400" dirty="0"/>
              <a:t>What we accomplished</a:t>
            </a:r>
            <a:endParaRPr dirty="0"/>
          </a:p>
          <a:p>
            <a:pPr marL="742950" lvl="1" indent="-285750" algn="l" rtl="0">
              <a:lnSpc>
                <a:spcPct val="100000"/>
              </a:lnSpc>
              <a:spcBef>
                <a:spcPts val="800"/>
              </a:spcBef>
              <a:spcAft>
                <a:spcPts val="0"/>
              </a:spcAft>
              <a:buClr>
                <a:srgbClr val="93CDDD"/>
              </a:buClr>
              <a:buSzPts val="4000"/>
              <a:buChar char="–"/>
            </a:pPr>
            <a:r>
              <a:rPr lang="en-US" sz="4000" dirty="0">
                <a:solidFill>
                  <a:srgbClr val="93CDDD"/>
                </a:solidFill>
                <a:latin typeface="Calibri"/>
                <a:ea typeface="Calibri"/>
                <a:cs typeface="Calibri"/>
                <a:sym typeface="Calibri"/>
                <a:hlinkClick r:id="rId3"/>
              </a:rPr>
              <a:t>https://public.tableau.com/shared/KYCRFGDWT?:display_count=n&amp;:origin=viz_share_link</a:t>
            </a:r>
            <a:r>
              <a:rPr lang="en-US" sz="4000" dirty="0">
                <a:solidFill>
                  <a:srgbClr val="93CDDD"/>
                </a:solidFill>
                <a:latin typeface="Calibri"/>
                <a:ea typeface="Calibri"/>
                <a:cs typeface="Calibri"/>
                <a:sym typeface="Calibri"/>
              </a:rPr>
              <a:t> </a:t>
            </a:r>
            <a:endParaRPr dirty="0"/>
          </a:p>
        </p:txBody>
      </p:sp>
      <p:sp>
        <p:nvSpPr>
          <p:cNvPr id="117" name="Google Shape;117;p17"/>
          <p:cNvSpPr txBox="1"/>
          <p:nvPr/>
        </p:nvSpPr>
        <p:spPr>
          <a:xfrm>
            <a:off x="2862150" y="2416100"/>
            <a:ext cx="7344900" cy="856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Calibri"/>
              <a:ea typeface="Calibri"/>
              <a:cs typeface="Calibri"/>
              <a:sym typeface="Calibri"/>
            </a:endParaRPr>
          </a:p>
        </p:txBody>
      </p:sp>
      <p:sp>
        <p:nvSpPr>
          <p:cNvPr id="7" name="Google Shape;97;p14">
            <a:extLst>
              <a:ext uri="{FF2B5EF4-FFF2-40B4-BE49-F238E27FC236}">
                <a16:creationId xmlns:a16="http://schemas.microsoft.com/office/drawing/2014/main" id="{B35CB3F6-F30A-F355-813A-37E27D45C2ED}"/>
              </a:ext>
            </a:extLst>
          </p:cNvPr>
          <p:cNvSpPr txBox="1">
            <a:spLocks noGrp="1"/>
          </p:cNvSpPr>
          <p:nvPr>
            <p:ph type="title"/>
          </p:nvPr>
        </p:nvSpPr>
        <p:spPr>
          <a:xfrm>
            <a:off x="106326" y="281032"/>
            <a:ext cx="8931348"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rgbClr val="93CDDD"/>
              </a:buClr>
              <a:buSzPts val="4400"/>
              <a:buFont typeface="Calibri"/>
              <a:buNone/>
            </a:pPr>
            <a:r>
              <a:rPr lang="en-US" sz="3600" dirty="0"/>
              <a:t>UNDERSTANDING THE COVID-19 PANDEMIC THROUGH SOCIAL MEDIA DISCUSSION</a:t>
            </a:r>
            <a:endParaRPr lang="en-US" sz="4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6" name="Google Shape;116;p17"/>
          <p:cNvSpPr txBox="1">
            <a:spLocks noGrp="1"/>
          </p:cNvSpPr>
          <p:nvPr>
            <p:ph type="body" idx="1"/>
          </p:nvPr>
        </p:nvSpPr>
        <p:spPr>
          <a:xfrm>
            <a:off x="457200" y="1600202"/>
            <a:ext cx="8229600" cy="675166"/>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Clr>
                <a:srgbClr val="93CDDD"/>
              </a:buClr>
              <a:buSzPts val="4400"/>
              <a:buNone/>
            </a:pPr>
            <a:r>
              <a:rPr lang="en-US" dirty="0">
                <a:solidFill>
                  <a:schemeClr val="bg1">
                    <a:lumMod val="85000"/>
                  </a:schemeClr>
                </a:solidFill>
              </a:rPr>
              <a:t>FINDINGS – Topic 1</a:t>
            </a:r>
            <a:endParaRPr dirty="0">
              <a:solidFill>
                <a:schemeClr val="bg1">
                  <a:lumMod val="85000"/>
                </a:schemeClr>
              </a:solidFill>
            </a:endParaRPr>
          </a:p>
        </p:txBody>
      </p:sp>
      <p:sp>
        <p:nvSpPr>
          <p:cNvPr id="117" name="Google Shape;117;p17"/>
          <p:cNvSpPr txBox="1"/>
          <p:nvPr/>
        </p:nvSpPr>
        <p:spPr>
          <a:xfrm>
            <a:off x="2862150" y="2384159"/>
            <a:ext cx="7344900" cy="856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Calibri"/>
              <a:ea typeface="Calibri"/>
              <a:cs typeface="Calibri"/>
              <a:sym typeface="Calibri"/>
            </a:endParaRPr>
          </a:p>
        </p:txBody>
      </p:sp>
      <p:sp>
        <p:nvSpPr>
          <p:cNvPr id="7" name="Google Shape;97;p14">
            <a:extLst>
              <a:ext uri="{FF2B5EF4-FFF2-40B4-BE49-F238E27FC236}">
                <a16:creationId xmlns:a16="http://schemas.microsoft.com/office/drawing/2014/main" id="{B35CB3F6-F30A-F355-813A-37E27D45C2ED}"/>
              </a:ext>
            </a:extLst>
          </p:cNvPr>
          <p:cNvSpPr txBox="1">
            <a:spLocks noGrp="1"/>
          </p:cNvSpPr>
          <p:nvPr>
            <p:ph type="title"/>
          </p:nvPr>
        </p:nvSpPr>
        <p:spPr>
          <a:xfrm>
            <a:off x="106326" y="281032"/>
            <a:ext cx="8931348"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rgbClr val="93CDDD"/>
              </a:buClr>
              <a:buSzPts val="4400"/>
              <a:buFont typeface="Calibri"/>
              <a:buNone/>
            </a:pPr>
            <a:r>
              <a:rPr lang="en-US" sz="3600" dirty="0"/>
              <a:t>UNDERSTANDING THE COVID-19 PANDEMIC THROUGH SOCIAL MEDIA DISCUSSION</a:t>
            </a:r>
            <a:endParaRPr lang="en-US" sz="4000" dirty="0"/>
          </a:p>
        </p:txBody>
      </p:sp>
      <p:sp>
        <p:nvSpPr>
          <p:cNvPr id="4" name="TextBox 3">
            <a:extLst>
              <a:ext uri="{FF2B5EF4-FFF2-40B4-BE49-F238E27FC236}">
                <a16:creationId xmlns:a16="http://schemas.microsoft.com/office/drawing/2014/main" id="{C6DD303C-4973-3757-4FCA-5FCB2D8F35B1}"/>
              </a:ext>
            </a:extLst>
          </p:cNvPr>
          <p:cNvSpPr txBox="1"/>
          <p:nvPr/>
        </p:nvSpPr>
        <p:spPr>
          <a:xfrm>
            <a:off x="6166884" y="2846923"/>
            <a:ext cx="2977116" cy="3416320"/>
          </a:xfrm>
          <a:prstGeom prst="rect">
            <a:avLst/>
          </a:prstGeom>
          <a:noFill/>
        </p:spPr>
        <p:txBody>
          <a:bodyPr wrap="square" rtlCol="0">
            <a:spAutoFit/>
          </a:bodyPr>
          <a:lstStyle/>
          <a:p>
            <a:pPr algn="ctr"/>
            <a:r>
              <a:rPr lang="en-US" sz="2400" dirty="0">
                <a:solidFill>
                  <a:schemeClr val="bg1">
                    <a:lumMod val="85000"/>
                  </a:schemeClr>
                </a:solidFill>
              </a:rPr>
              <a:t>Emotion</a:t>
            </a:r>
          </a:p>
          <a:p>
            <a:endParaRPr lang="en-US" sz="2400" dirty="0">
              <a:solidFill>
                <a:schemeClr val="bg1">
                  <a:lumMod val="85000"/>
                </a:schemeClr>
              </a:solidFill>
            </a:endParaRPr>
          </a:p>
          <a:p>
            <a:pPr marL="342900" indent="-342900">
              <a:buFont typeface="Arial" panose="020B0604020202020204" pitchFamily="34" charset="0"/>
              <a:buChar char="•"/>
            </a:pPr>
            <a:r>
              <a:rPr lang="en-US" sz="2400" dirty="0">
                <a:solidFill>
                  <a:schemeClr val="bg1">
                    <a:lumMod val="85000"/>
                  </a:schemeClr>
                </a:solidFill>
              </a:rPr>
              <a:t>Sadness: -0.76</a:t>
            </a:r>
          </a:p>
          <a:p>
            <a:pPr marL="342900" indent="-342900">
              <a:buFont typeface="Arial" panose="020B0604020202020204" pitchFamily="34" charset="0"/>
              <a:buChar char="•"/>
            </a:pPr>
            <a:r>
              <a:rPr lang="en-US" sz="2400" dirty="0">
                <a:solidFill>
                  <a:schemeClr val="bg1">
                    <a:lumMod val="85000"/>
                  </a:schemeClr>
                </a:solidFill>
              </a:rPr>
              <a:t>Anger: -0.72</a:t>
            </a:r>
          </a:p>
          <a:p>
            <a:pPr marL="342900" indent="-342900">
              <a:buFont typeface="Arial" panose="020B0604020202020204" pitchFamily="34" charset="0"/>
              <a:buChar char="•"/>
            </a:pPr>
            <a:r>
              <a:rPr lang="en-US" sz="2400" dirty="0">
                <a:solidFill>
                  <a:schemeClr val="bg1">
                    <a:lumMod val="85000"/>
                  </a:schemeClr>
                </a:solidFill>
              </a:rPr>
              <a:t>Joy: 0.58</a:t>
            </a:r>
          </a:p>
          <a:p>
            <a:pPr marL="342900" indent="-342900">
              <a:buFont typeface="Arial" panose="020B0604020202020204" pitchFamily="34" charset="0"/>
              <a:buChar char="•"/>
            </a:pPr>
            <a:r>
              <a:rPr lang="en-US" sz="2400" dirty="0">
                <a:solidFill>
                  <a:schemeClr val="bg1">
                    <a:lumMod val="85000"/>
                  </a:schemeClr>
                </a:solidFill>
              </a:rPr>
              <a:t>Optimism: 1.71</a:t>
            </a:r>
          </a:p>
          <a:p>
            <a:pPr marL="342900" indent="-342900">
              <a:buFont typeface="Arial" panose="020B0604020202020204" pitchFamily="34" charset="0"/>
              <a:buChar char="•"/>
            </a:pPr>
            <a:endParaRPr lang="en-US" sz="2400" dirty="0">
              <a:solidFill>
                <a:schemeClr val="bg1">
                  <a:lumMod val="85000"/>
                </a:schemeClr>
              </a:solidFill>
            </a:endParaRPr>
          </a:p>
          <a:p>
            <a:pPr marL="342900" indent="-342900">
              <a:buFont typeface="Arial" panose="020B0604020202020204" pitchFamily="34" charset="0"/>
              <a:buChar char="•"/>
            </a:pPr>
            <a:endParaRPr lang="en-US" sz="2400" dirty="0">
              <a:solidFill>
                <a:schemeClr val="bg1">
                  <a:lumMod val="85000"/>
                </a:schemeClr>
              </a:solidFill>
            </a:endParaRPr>
          </a:p>
          <a:p>
            <a:endParaRPr lang="en-US" sz="2400" dirty="0">
              <a:solidFill>
                <a:schemeClr val="bg1">
                  <a:lumMod val="85000"/>
                </a:schemeClr>
              </a:solidFill>
            </a:endParaRPr>
          </a:p>
        </p:txBody>
      </p:sp>
      <p:pic>
        <p:nvPicPr>
          <p:cNvPr id="6" name="Picture 5">
            <a:extLst>
              <a:ext uri="{FF2B5EF4-FFF2-40B4-BE49-F238E27FC236}">
                <a16:creationId xmlns:a16="http://schemas.microsoft.com/office/drawing/2014/main" id="{5212BDAB-26A7-CF0C-4F55-C16BAAE8D424}"/>
              </a:ext>
            </a:extLst>
          </p:cNvPr>
          <p:cNvPicPr>
            <a:picLocks noChangeAspect="1"/>
          </p:cNvPicPr>
          <p:nvPr/>
        </p:nvPicPr>
        <p:blipFill>
          <a:blip r:embed="rId3"/>
          <a:stretch>
            <a:fillRect/>
          </a:stretch>
        </p:blipFill>
        <p:spPr>
          <a:xfrm>
            <a:off x="457200" y="2410241"/>
            <a:ext cx="5635256" cy="3853002"/>
          </a:xfrm>
          <a:prstGeom prst="rect">
            <a:avLst/>
          </a:prstGeom>
        </p:spPr>
      </p:pic>
    </p:spTree>
    <p:extLst>
      <p:ext uri="{BB962C8B-B14F-4D97-AF65-F5344CB8AC3E}">
        <p14:creationId xmlns:p14="http://schemas.microsoft.com/office/powerpoint/2010/main" val="9221517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6" name="Google Shape;116;p17"/>
          <p:cNvSpPr txBox="1">
            <a:spLocks noGrp="1"/>
          </p:cNvSpPr>
          <p:nvPr>
            <p:ph type="body" idx="1"/>
          </p:nvPr>
        </p:nvSpPr>
        <p:spPr>
          <a:xfrm>
            <a:off x="457200" y="1600202"/>
            <a:ext cx="8229600" cy="675166"/>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Clr>
                <a:srgbClr val="93CDDD"/>
              </a:buClr>
              <a:buSzPts val="4400"/>
              <a:buNone/>
            </a:pPr>
            <a:r>
              <a:rPr lang="en-US" dirty="0">
                <a:solidFill>
                  <a:schemeClr val="bg1">
                    <a:lumMod val="85000"/>
                  </a:schemeClr>
                </a:solidFill>
              </a:rPr>
              <a:t>FINDINGS – Topic 2</a:t>
            </a:r>
            <a:endParaRPr dirty="0">
              <a:solidFill>
                <a:schemeClr val="bg1">
                  <a:lumMod val="85000"/>
                </a:schemeClr>
              </a:solidFill>
            </a:endParaRPr>
          </a:p>
        </p:txBody>
      </p:sp>
      <p:sp>
        <p:nvSpPr>
          <p:cNvPr id="117" name="Google Shape;117;p17"/>
          <p:cNvSpPr txBox="1"/>
          <p:nvPr/>
        </p:nvSpPr>
        <p:spPr>
          <a:xfrm>
            <a:off x="2862150" y="2384159"/>
            <a:ext cx="7344900" cy="856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Calibri"/>
              <a:ea typeface="Calibri"/>
              <a:cs typeface="Calibri"/>
              <a:sym typeface="Calibri"/>
            </a:endParaRPr>
          </a:p>
        </p:txBody>
      </p:sp>
      <p:sp>
        <p:nvSpPr>
          <p:cNvPr id="7" name="Google Shape;97;p14">
            <a:extLst>
              <a:ext uri="{FF2B5EF4-FFF2-40B4-BE49-F238E27FC236}">
                <a16:creationId xmlns:a16="http://schemas.microsoft.com/office/drawing/2014/main" id="{B35CB3F6-F30A-F355-813A-37E27D45C2ED}"/>
              </a:ext>
            </a:extLst>
          </p:cNvPr>
          <p:cNvSpPr txBox="1">
            <a:spLocks noGrp="1"/>
          </p:cNvSpPr>
          <p:nvPr>
            <p:ph type="title"/>
          </p:nvPr>
        </p:nvSpPr>
        <p:spPr>
          <a:xfrm>
            <a:off x="106326" y="281032"/>
            <a:ext cx="8931348"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rgbClr val="93CDDD"/>
              </a:buClr>
              <a:buSzPts val="4400"/>
              <a:buFont typeface="Calibri"/>
              <a:buNone/>
            </a:pPr>
            <a:r>
              <a:rPr lang="en-US" sz="3600" dirty="0"/>
              <a:t>UNDERSTANDING THE COVID-19 PANDEMIC THROUGH SOCIAL MEDIA DISCUSSION</a:t>
            </a:r>
            <a:endParaRPr lang="en-US" sz="4000" dirty="0"/>
          </a:p>
        </p:txBody>
      </p:sp>
      <p:sp>
        <p:nvSpPr>
          <p:cNvPr id="4" name="TextBox 3">
            <a:extLst>
              <a:ext uri="{FF2B5EF4-FFF2-40B4-BE49-F238E27FC236}">
                <a16:creationId xmlns:a16="http://schemas.microsoft.com/office/drawing/2014/main" id="{C6DD303C-4973-3757-4FCA-5FCB2D8F35B1}"/>
              </a:ext>
            </a:extLst>
          </p:cNvPr>
          <p:cNvSpPr txBox="1"/>
          <p:nvPr/>
        </p:nvSpPr>
        <p:spPr>
          <a:xfrm>
            <a:off x="6166884" y="2846923"/>
            <a:ext cx="2977116" cy="3416320"/>
          </a:xfrm>
          <a:prstGeom prst="rect">
            <a:avLst/>
          </a:prstGeom>
          <a:noFill/>
        </p:spPr>
        <p:txBody>
          <a:bodyPr wrap="square" rtlCol="0">
            <a:spAutoFit/>
          </a:bodyPr>
          <a:lstStyle/>
          <a:p>
            <a:pPr algn="ctr"/>
            <a:r>
              <a:rPr lang="en-US" sz="2400" dirty="0">
                <a:solidFill>
                  <a:schemeClr val="bg1">
                    <a:lumMod val="85000"/>
                  </a:schemeClr>
                </a:solidFill>
              </a:rPr>
              <a:t>Emotion</a:t>
            </a:r>
          </a:p>
          <a:p>
            <a:endParaRPr lang="en-US" sz="2400" dirty="0">
              <a:solidFill>
                <a:schemeClr val="bg1">
                  <a:lumMod val="85000"/>
                </a:schemeClr>
              </a:solidFill>
            </a:endParaRPr>
          </a:p>
          <a:p>
            <a:pPr marL="342900" indent="-342900">
              <a:buFont typeface="Arial" panose="020B0604020202020204" pitchFamily="34" charset="0"/>
              <a:buChar char="•"/>
            </a:pPr>
            <a:r>
              <a:rPr lang="en-US" sz="2400" dirty="0">
                <a:solidFill>
                  <a:schemeClr val="bg1">
                    <a:lumMod val="85000"/>
                  </a:schemeClr>
                </a:solidFill>
              </a:rPr>
              <a:t>Sadness: 0.01</a:t>
            </a:r>
          </a:p>
          <a:p>
            <a:pPr marL="342900" indent="-342900">
              <a:buFont typeface="Arial" panose="020B0604020202020204" pitchFamily="34" charset="0"/>
              <a:buChar char="•"/>
            </a:pPr>
            <a:r>
              <a:rPr lang="en-US" sz="2400" dirty="0">
                <a:solidFill>
                  <a:schemeClr val="bg1">
                    <a:lumMod val="85000"/>
                  </a:schemeClr>
                </a:solidFill>
              </a:rPr>
              <a:t>Anger: 2.99</a:t>
            </a:r>
          </a:p>
          <a:p>
            <a:pPr marL="342900" indent="-342900">
              <a:buFont typeface="Arial" panose="020B0604020202020204" pitchFamily="34" charset="0"/>
              <a:buChar char="•"/>
            </a:pPr>
            <a:r>
              <a:rPr lang="en-US" sz="2400" dirty="0">
                <a:solidFill>
                  <a:schemeClr val="bg1">
                    <a:lumMod val="85000"/>
                  </a:schemeClr>
                </a:solidFill>
              </a:rPr>
              <a:t>Joy: -2.16</a:t>
            </a:r>
          </a:p>
          <a:p>
            <a:pPr marL="342900" indent="-342900">
              <a:buFont typeface="Arial" panose="020B0604020202020204" pitchFamily="34" charset="0"/>
              <a:buChar char="•"/>
            </a:pPr>
            <a:r>
              <a:rPr lang="en-US" sz="2400" dirty="0">
                <a:solidFill>
                  <a:schemeClr val="bg1">
                    <a:lumMod val="85000"/>
                  </a:schemeClr>
                </a:solidFill>
              </a:rPr>
              <a:t>Optimism: -0.28</a:t>
            </a:r>
          </a:p>
          <a:p>
            <a:pPr marL="342900" indent="-342900">
              <a:buFont typeface="Arial" panose="020B0604020202020204" pitchFamily="34" charset="0"/>
              <a:buChar char="•"/>
            </a:pPr>
            <a:endParaRPr lang="en-US" sz="2400" dirty="0">
              <a:solidFill>
                <a:schemeClr val="bg1">
                  <a:lumMod val="85000"/>
                </a:schemeClr>
              </a:solidFill>
            </a:endParaRPr>
          </a:p>
          <a:p>
            <a:pPr marL="342900" indent="-342900">
              <a:buFont typeface="Arial" panose="020B0604020202020204" pitchFamily="34" charset="0"/>
              <a:buChar char="•"/>
            </a:pPr>
            <a:endParaRPr lang="en-US" sz="2400" dirty="0">
              <a:solidFill>
                <a:schemeClr val="bg1">
                  <a:lumMod val="85000"/>
                </a:schemeClr>
              </a:solidFill>
            </a:endParaRPr>
          </a:p>
          <a:p>
            <a:endParaRPr lang="en-US" sz="2400" dirty="0">
              <a:solidFill>
                <a:schemeClr val="bg1">
                  <a:lumMod val="85000"/>
                </a:schemeClr>
              </a:solidFill>
            </a:endParaRPr>
          </a:p>
        </p:txBody>
      </p:sp>
      <p:pic>
        <p:nvPicPr>
          <p:cNvPr id="8" name="Picture 7">
            <a:extLst>
              <a:ext uri="{FF2B5EF4-FFF2-40B4-BE49-F238E27FC236}">
                <a16:creationId xmlns:a16="http://schemas.microsoft.com/office/drawing/2014/main" id="{5128E425-5388-4535-368B-AD9D87150EFD}"/>
              </a:ext>
            </a:extLst>
          </p:cNvPr>
          <p:cNvPicPr>
            <a:picLocks noChangeAspect="1"/>
          </p:cNvPicPr>
          <p:nvPr/>
        </p:nvPicPr>
        <p:blipFill>
          <a:blip r:embed="rId3"/>
          <a:stretch>
            <a:fillRect/>
          </a:stretch>
        </p:blipFill>
        <p:spPr>
          <a:xfrm>
            <a:off x="865003" y="2275368"/>
            <a:ext cx="4730967" cy="3013998"/>
          </a:xfrm>
          <a:prstGeom prst="rect">
            <a:avLst/>
          </a:prstGeom>
        </p:spPr>
      </p:pic>
      <p:pic>
        <p:nvPicPr>
          <p:cNvPr id="10" name="Picture 9">
            <a:extLst>
              <a:ext uri="{FF2B5EF4-FFF2-40B4-BE49-F238E27FC236}">
                <a16:creationId xmlns:a16="http://schemas.microsoft.com/office/drawing/2014/main" id="{1DB4A77D-F3C1-65D9-B1F6-E0FB45FE0C4B}"/>
              </a:ext>
            </a:extLst>
          </p:cNvPr>
          <p:cNvPicPr>
            <a:picLocks noChangeAspect="1"/>
          </p:cNvPicPr>
          <p:nvPr/>
        </p:nvPicPr>
        <p:blipFill>
          <a:blip r:embed="rId4"/>
          <a:stretch>
            <a:fillRect/>
          </a:stretch>
        </p:blipFill>
        <p:spPr>
          <a:xfrm>
            <a:off x="106326" y="5511283"/>
            <a:ext cx="9144000" cy="481693"/>
          </a:xfrm>
          <a:prstGeom prst="rect">
            <a:avLst/>
          </a:prstGeom>
        </p:spPr>
      </p:pic>
    </p:spTree>
    <p:extLst>
      <p:ext uri="{BB962C8B-B14F-4D97-AF65-F5344CB8AC3E}">
        <p14:creationId xmlns:p14="http://schemas.microsoft.com/office/powerpoint/2010/main" val="39345401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16D50D8-93CD-7257-0C52-EFAAC24A63DC}"/>
              </a:ext>
            </a:extLst>
          </p:cNvPr>
          <p:cNvSpPr>
            <a:spLocks noGrp="1"/>
          </p:cNvSpPr>
          <p:nvPr>
            <p:ph type="body" idx="1"/>
          </p:nvPr>
        </p:nvSpPr>
        <p:spPr/>
        <p:txBody>
          <a:bodyPr/>
          <a:lstStyle/>
          <a:p>
            <a:endParaRPr lang="en-US"/>
          </a:p>
        </p:txBody>
      </p:sp>
      <p:pic>
        <p:nvPicPr>
          <p:cNvPr id="5" name="Picture 4">
            <a:extLst>
              <a:ext uri="{FF2B5EF4-FFF2-40B4-BE49-F238E27FC236}">
                <a16:creationId xmlns:a16="http://schemas.microsoft.com/office/drawing/2014/main" id="{C78E0884-553E-35E7-DEE2-B2D8134CDEB9}"/>
              </a:ext>
            </a:extLst>
          </p:cNvPr>
          <p:cNvPicPr>
            <a:picLocks noChangeAspect="1"/>
          </p:cNvPicPr>
          <p:nvPr/>
        </p:nvPicPr>
        <p:blipFill>
          <a:blip r:embed="rId2"/>
          <a:stretch>
            <a:fillRect/>
          </a:stretch>
        </p:blipFill>
        <p:spPr>
          <a:xfrm>
            <a:off x="379228" y="762000"/>
            <a:ext cx="8534400" cy="5334000"/>
          </a:xfrm>
          <a:prstGeom prst="rect">
            <a:avLst/>
          </a:prstGeom>
        </p:spPr>
      </p:pic>
    </p:spTree>
    <p:extLst>
      <p:ext uri="{BB962C8B-B14F-4D97-AF65-F5344CB8AC3E}">
        <p14:creationId xmlns:p14="http://schemas.microsoft.com/office/powerpoint/2010/main" val="1746687355"/>
      </p:ext>
    </p:extLst>
  </p:cSld>
  <p:clrMapOvr>
    <a:masterClrMapping/>
  </p:clrMapOvr>
</p:sld>
</file>

<file path=ppt/theme/theme1.xml><?xml version="1.0" encoding="utf-8"?>
<a:theme xmlns:a="http://schemas.openxmlformats.org/drawingml/2006/main" name="Office Theme">
  <a:themeElements>
    <a:clrScheme name="Custom 2">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C476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4615</TotalTime>
  <Words>718</Words>
  <Application>Microsoft Office PowerPoint</Application>
  <PresentationFormat>On-screen Show (4:3)</PresentationFormat>
  <Paragraphs>80</Paragraphs>
  <Slides>11</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Wingdings</vt:lpstr>
      <vt:lpstr>Office Theme</vt:lpstr>
      <vt:lpstr>UNDERSTANDING THE COVID-19 PANDEMIC THROUGH SOCIAL MEDIA DISCUSSION </vt:lpstr>
      <vt:lpstr>UNDERSTANDING THE COVID-19 PANDEMIC THROUGH SOCIAL MEDIA DISCUSSION</vt:lpstr>
      <vt:lpstr>UNDERSTANDING THE COVID-19 PANDEMIC THROUGH SOCIAL MEDIA DISCUSSION</vt:lpstr>
      <vt:lpstr>UNDERSTANDING THE COVID-19 PANDEMIC THROUGH SOCIAL MEDIA DISCUSSION</vt:lpstr>
      <vt:lpstr>UNDERSTANDING THE COVID-19 PANDEMIC THROUGH SOCIAL MEDIA DISCUSSION</vt:lpstr>
      <vt:lpstr>UNDERSTANDING THE COVID-19 PANDEMIC THROUGH SOCIAL MEDIA DISCUSSION</vt:lpstr>
      <vt:lpstr>UNDERSTANDING THE COVID-19 PANDEMIC THROUGH SOCIAL MEDIA DISCUSSION</vt:lpstr>
      <vt:lpstr>UNDERSTANDING THE COVID-19 PANDEMIC THROUGH SOCIAL MEDIA DISCUSSION</vt:lpstr>
      <vt:lpstr>PowerPoint Presentation</vt:lpstr>
      <vt:lpstr>Lessons Learned</vt:lpstr>
      <vt:lpstr>Publications/Contributions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THE COVID-19 PANDEMIC THROUGH SOCIAL MEDIA DISCUSSION </dc:title>
  <dc:creator>student</dc:creator>
  <cp:lastModifiedBy>Brenna Rojek</cp:lastModifiedBy>
  <cp:revision>3</cp:revision>
  <dcterms:modified xsi:type="dcterms:W3CDTF">2022-07-20T20:07:04Z</dcterms:modified>
</cp:coreProperties>
</file>