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72"/>
    <p:restoredTop sz="94681"/>
  </p:normalViewPr>
  <p:slideViewPr>
    <p:cSldViewPr snapToGrid="0">
      <p:cViewPr varScale="1">
        <p:scale>
          <a:sx n="116" d="100"/>
          <a:sy n="116" d="100"/>
        </p:scale>
        <p:origin x="158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CB0540-0C3D-47CA-9DA5-4CF3EDC3C6B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BF236D8D-806A-46C5-BCE6-8DCA226E311E}">
      <dgm:prSet/>
      <dgm:spPr/>
      <dgm:t>
        <a:bodyPr/>
        <a:lstStyle/>
        <a:p>
          <a:r>
            <a:rPr lang="en-US" u="sng"/>
            <a:t>Thank you</a:t>
          </a:r>
          <a:endParaRPr lang="en-US"/>
        </a:p>
      </dgm:t>
    </dgm:pt>
    <dgm:pt modelId="{13C651FA-9AB2-45C8-A7B2-577CC5EC2295}" type="parTrans" cxnId="{C50B22F8-D7F3-4BC2-B429-BCEE6E7BF3B7}">
      <dgm:prSet/>
      <dgm:spPr/>
      <dgm:t>
        <a:bodyPr/>
        <a:lstStyle/>
        <a:p>
          <a:endParaRPr lang="en-US"/>
        </a:p>
      </dgm:t>
    </dgm:pt>
    <dgm:pt modelId="{45BA7E11-C46E-4293-86F4-05A1A1F24E03}" type="sibTrans" cxnId="{C50B22F8-D7F3-4BC2-B429-BCEE6E7BF3B7}">
      <dgm:prSet/>
      <dgm:spPr/>
      <dgm:t>
        <a:bodyPr/>
        <a:lstStyle/>
        <a:p>
          <a:endParaRPr lang="en-US"/>
        </a:p>
      </dgm:t>
    </dgm:pt>
    <dgm:pt modelId="{E0922488-E15D-48F0-BE0C-1CD1D9487008}">
      <dgm:prSet/>
      <dgm:spPr/>
      <dgm:t>
        <a:bodyPr/>
        <a:lstStyle/>
        <a:p>
          <a:r>
            <a:rPr lang="en-US"/>
            <a:t>Questions?</a:t>
          </a:r>
        </a:p>
      </dgm:t>
    </dgm:pt>
    <dgm:pt modelId="{5170E001-5A9E-4CDA-A705-A6D4A87B4EA6}" type="parTrans" cxnId="{08298C68-9310-4AE6-AECB-726A55D0B096}">
      <dgm:prSet/>
      <dgm:spPr/>
      <dgm:t>
        <a:bodyPr/>
        <a:lstStyle/>
        <a:p>
          <a:endParaRPr lang="en-US"/>
        </a:p>
      </dgm:t>
    </dgm:pt>
    <dgm:pt modelId="{686B53D5-27FD-4BB9-8129-077E8A0C0622}" type="sibTrans" cxnId="{08298C68-9310-4AE6-AECB-726A55D0B096}">
      <dgm:prSet/>
      <dgm:spPr/>
      <dgm:t>
        <a:bodyPr/>
        <a:lstStyle/>
        <a:p>
          <a:endParaRPr lang="en-US"/>
        </a:p>
      </dgm:t>
    </dgm:pt>
    <dgm:pt modelId="{9A1C7962-0A92-494E-ABC6-69E28A65B948}">
      <dgm:prSet/>
      <dgm:spPr/>
      <dgm:t>
        <a:bodyPr/>
        <a:lstStyle/>
        <a:p>
          <a:r>
            <a:rPr lang="en-US"/>
            <a:t>Suggestion!</a:t>
          </a:r>
        </a:p>
      </dgm:t>
    </dgm:pt>
    <dgm:pt modelId="{B9B24048-448A-4E44-B72C-80FD30EBDA3B}" type="parTrans" cxnId="{86556F61-FA3E-4A85-AA4A-A8DDAD1F22FD}">
      <dgm:prSet/>
      <dgm:spPr/>
      <dgm:t>
        <a:bodyPr/>
        <a:lstStyle/>
        <a:p>
          <a:endParaRPr lang="en-US"/>
        </a:p>
      </dgm:t>
    </dgm:pt>
    <dgm:pt modelId="{F87FD8FF-0EC0-4F82-81C5-61FAF085074C}" type="sibTrans" cxnId="{86556F61-FA3E-4A85-AA4A-A8DDAD1F22FD}">
      <dgm:prSet/>
      <dgm:spPr/>
      <dgm:t>
        <a:bodyPr/>
        <a:lstStyle/>
        <a:p>
          <a:endParaRPr lang="en-US"/>
        </a:p>
      </dgm:t>
    </dgm:pt>
    <dgm:pt modelId="{98F822A1-C403-4497-B9A1-EFD31045703A}" type="pres">
      <dgm:prSet presAssocID="{CECB0540-0C3D-47CA-9DA5-4CF3EDC3C6B4}" presName="root" presStyleCnt="0">
        <dgm:presLayoutVars>
          <dgm:dir/>
          <dgm:resizeHandles val="exact"/>
        </dgm:presLayoutVars>
      </dgm:prSet>
      <dgm:spPr/>
    </dgm:pt>
    <dgm:pt modelId="{6D9E59D3-983F-46E2-88B5-24159DF1B6E6}" type="pres">
      <dgm:prSet presAssocID="{BF236D8D-806A-46C5-BCE6-8DCA226E311E}" presName="compNode" presStyleCnt="0"/>
      <dgm:spPr/>
    </dgm:pt>
    <dgm:pt modelId="{FAB66C89-F712-4277-892E-22CB5AAA67AA}" type="pres">
      <dgm:prSet presAssocID="{BF236D8D-806A-46C5-BCE6-8DCA226E311E}" presName="bgRect" presStyleLbl="bgShp" presStyleIdx="0" presStyleCnt="3"/>
      <dgm:spPr/>
    </dgm:pt>
    <dgm:pt modelId="{CEC6B11E-F793-4BB5-A2C3-70ED72C2DD2D}" type="pres">
      <dgm:prSet presAssocID="{BF236D8D-806A-46C5-BCE6-8DCA226E311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iling Face with No Fill"/>
        </a:ext>
      </dgm:extLst>
    </dgm:pt>
    <dgm:pt modelId="{3E7F395E-F017-423A-90DC-ED2C87E879AE}" type="pres">
      <dgm:prSet presAssocID="{BF236D8D-806A-46C5-BCE6-8DCA226E311E}" presName="spaceRect" presStyleCnt="0"/>
      <dgm:spPr/>
    </dgm:pt>
    <dgm:pt modelId="{BA855DA7-BE9D-43E9-91A2-FBBA1D57281C}" type="pres">
      <dgm:prSet presAssocID="{BF236D8D-806A-46C5-BCE6-8DCA226E311E}" presName="parTx" presStyleLbl="revTx" presStyleIdx="0" presStyleCnt="3">
        <dgm:presLayoutVars>
          <dgm:chMax val="0"/>
          <dgm:chPref val="0"/>
        </dgm:presLayoutVars>
      </dgm:prSet>
      <dgm:spPr/>
    </dgm:pt>
    <dgm:pt modelId="{A75972F6-779F-4CEC-96D7-F5F7760C940B}" type="pres">
      <dgm:prSet presAssocID="{45BA7E11-C46E-4293-86F4-05A1A1F24E03}" presName="sibTrans" presStyleCnt="0"/>
      <dgm:spPr/>
    </dgm:pt>
    <dgm:pt modelId="{4FC6632F-3A8F-465C-A050-C971D4F92AE0}" type="pres">
      <dgm:prSet presAssocID="{E0922488-E15D-48F0-BE0C-1CD1D9487008}" presName="compNode" presStyleCnt="0"/>
      <dgm:spPr/>
    </dgm:pt>
    <dgm:pt modelId="{C8B73DCA-BE8A-4277-BA2C-B06068F3D64E}" type="pres">
      <dgm:prSet presAssocID="{E0922488-E15D-48F0-BE0C-1CD1D9487008}" presName="bgRect" presStyleLbl="bgShp" presStyleIdx="1" presStyleCnt="3"/>
      <dgm:spPr/>
    </dgm:pt>
    <dgm:pt modelId="{84725829-289F-4EE5-924A-24E92B789DCA}" type="pres">
      <dgm:prSet presAssocID="{E0922488-E15D-48F0-BE0C-1CD1D948700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CAF56BE2-4FF6-455D-9D79-A91C70643F94}" type="pres">
      <dgm:prSet presAssocID="{E0922488-E15D-48F0-BE0C-1CD1D9487008}" presName="spaceRect" presStyleCnt="0"/>
      <dgm:spPr/>
    </dgm:pt>
    <dgm:pt modelId="{87E55D68-CC91-46AD-87B6-1886EB70F483}" type="pres">
      <dgm:prSet presAssocID="{E0922488-E15D-48F0-BE0C-1CD1D9487008}" presName="parTx" presStyleLbl="revTx" presStyleIdx="1" presStyleCnt="3">
        <dgm:presLayoutVars>
          <dgm:chMax val="0"/>
          <dgm:chPref val="0"/>
        </dgm:presLayoutVars>
      </dgm:prSet>
      <dgm:spPr/>
    </dgm:pt>
    <dgm:pt modelId="{832C47E2-1089-4F9E-9025-17557FA55FE6}" type="pres">
      <dgm:prSet presAssocID="{686B53D5-27FD-4BB9-8129-077E8A0C0622}" presName="sibTrans" presStyleCnt="0"/>
      <dgm:spPr/>
    </dgm:pt>
    <dgm:pt modelId="{B9234491-CEE6-4E08-A1F2-3C94F80EF6AC}" type="pres">
      <dgm:prSet presAssocID="{9A1C7962-0A92-494E-ABC6-69E28A65B948}" presName="compNode" presStyleCnt="0"/>
      <dgm:spPr/>
    </dgm:pt>
    <dgm:pt modelId="{9E11B3AE-7CE3-418A-A407-5711E14CE167}" type="pres">
      <dgm:prSet presAssocID="{9A1C7962-0A92-494E-ABC6-69E28A65B948}" presName="bgRect" presStyleLbl="bgShp" presStyleIdx="2" presStyleCnt="3"/>
      <dgm:spPr/>
    </dgm:pt>
    <dgm:pt modelId="{36585E59-D3F2-45FD-9D0B-66BD15AF358D}" type="pres">
      <dgm:prSet presAssocID="{9A1C7962-0A92-494E-ABC6-69E28A65B94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6FC31599-6617-47D0-BA9F-8E504138704C}" type="pres">
      <dgm:prSet presAssocID="{9A1C7962-0A92-494E-ABC6-69E28A65B948}" presName="spaceRect" presStyleCnt="0"/>
      <dgm:spPr/>
    </dgm:pt>
    <dgm:pt modelId="{CC8FE446-C601-4DD9-9454-AE07F78300CC}" type="pres">
      <dgm:prSet presAssocID="{9A1C7962-0A92-494E-ABC6-69E28A65B94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E9B432B-C791-415F-BF97-94C97B67D72B}" type="presOf" srcId="{E0922488-E15D-48F0-BE0C-1CD1D9487008}" destId="{87E55D68-CC91-46AD-87B6-1886EB70F483}" srcOrd="0" destOrd="0" presId="urn:microsoft.com/office/officeart/2018/2/layout/IconVerticalSolidList"/>
    <dgm:cxn modelId="{86556F61-FA3E-4A85-AA4A-A8DDAD1F22FD}" srcId="{CECB0540-0C3D-47CA-9DA5-4CF3EDC3C6B4}" destId="{9A1C7962-0A92-494E-ABC6-69E28A65B948}" srcOrd="2" destOrd="0" parTransId="{B9B24048-448A-4E44-B72C-80FD30EBDA3B}" sibTransId="{F87FD8FF-0EC0-4F82-81C5-61FAF085074C}"/>
    <dgm:cxn modelId="{08298C68-9310-4AE6-AECB-726A55D0B096}" srcId="{CECB0540-0C3D-47CA-9DA5-4CF3EDC3C6B4}" destId="{E0922488-E15D-48F0-BE0C-1CD1D9487008}" srcOrd="1" destOrd="0" parTransId="{5170E001-5A9E-4CDA-A705-A6D4A87B4EA6}" sibTransId="{686B53D5-27FD-4BB9-8129-077E8A0C0622}"/>
    <dgm:cxn modelId="{ACCA099A-69ED-416B-AE1D-8E27F5C95EC2}" type="presOf" srcId="{9A1C7962-0A92-494E-ABC6-69E28A65B948}" destId="{CC8FE446-C601-4DD9-9454-AE07F78300CC}" srcOrd="0" destOrd="0" presId="urn:microsoft.com/office/officeart/2018/2/layout/IconVerticalSolidList"/>
    <dgm:cxn modelId="{DA7621AA-4233-469B-A38F-0ABB9CB0B13B}" type="presOf" srcId="{CECB0540-0C3D-47CA-9DA5-4CF3EDC3C6B4}" destId="{98F822A1-C403-4497-B9A1-EFD31045703A}" srcOrd="0" destOrd="0" presId="urn:microsoft.com/office/officeart/2018/2/layout/IconVerticalSolidList"/>
    <dgm:cxn modelId="{8A7DCDDB-5F86-48E5-9B2B-7FDB979B6935}" type="presOf" srcId="{BF236D8D-806A-46C5-BCE6-8DCA226E311E}" destId="{BA855DA7-BE9D-43E9-91A2-FBBA1D57281C}" srcOrd="0" destOrd="0" presId="urn:microsoft.com/office/officeart/2018/2/layout/IconVerticalSolidList"/>
    <dgm:cxn modelId="{C50B22F8-D7F3-4BC2-B429-BCEE6E7BF3B7}" srcId="{CECB0540-0C3D-47CA-9DA5-4CF3EDC3C6B4}" destId="{BF236D8D-806A-46C5-BCE6-8DCA226E311E}" srcOrd="0" destOrd="0" parTransId="{13C651FA-9AB2-45C8-A7B2-577CC5EC2295}" sibTransId="{45BA7E11-C46E-4293-86F4-05A1A1F24E03}"/>
    <dgm:cxn modelId="{E9D2DC82-DF6C-4A6A-94CF-2F2CDD8E14FD}" type="presParOf" srcId="{98F822A1-C403-4497-B9A1-EFD31045703A}" destId="{6D9E59D3-983F-46E2-88B5-24159DF1B6E6}" srcOrd="0" destOrd="0" presId="urn:microsoft.com/office/officeart/2018/2/layout/IconVerticalSolidList"/>
    <dgm:cxn modelId="{5CA799EE-C576-4734-AF64-30ADEC4CDF09}" type="presParOf" srcId="{6D9E59D3-983F-46E2-88B5-24159DF1B6E6}" destId="{FAB66C89-F712-4277-892E-22CB5AAA67AA}" srcOrd="0" destOrd="0" presId="urn:microsoft.com/office/officeart/2018/2/layout/IconVerticalSolidList"/>
    <dgm:cxn modelId="{0F415FC3-32B4-47CD-878A-C38556330327}" type="presParOf" srcId="{6D9E59D3-983F-46E2-88B5-24159DF1B6E6}" destId="{CEC6B11E-F793-4BB5-A2C3-70ED72C2DD2D}" srcOrd="1" destOrd="0" presId="urn:microsoft.com/office/officeart/2018/2/layout/IconVerticalSolidList"/>
    <dgm:cxn modelId="{828DAA80-7FA2-4102-916C-B356D756C5C5}" type="presParOf" srcId="{6D9E59D3-983F-46E2-88B5-24159DF1B6E6}" destId="{3E7F395E-F017-423A-90DC-ED2C87E879AE}" srcOrd="2" destOrd="0" presId="urn:microsoft.com/office/officeart/2018/2/layout/IconVerticalSolidList"/>
    <dgm:cxn modelId="{5597DA6F-E39D-492E-AA76-D5A729CA85A7}" type="presParOf" srcId="{6D9E59D3-983F-46E2-88B5-24159DF1B6E6}" destId="{BA855DA7-BE9D-43E9-91A2-FBBA1D57281C}" srcOrd="3" destOrd="0" presId="urn:microsoft.com/office/officeart/2018/2/layout/IconVerticalSolidList"/>
    <dgm:cxn modelId="{06B69A86-A26D-4801-9F18-B6AC905032B7}" type="presParOf" srcId="{98F822A1-C403-4497-B9A1-EFD31045703A}" destId="{A75972F6-779F-4CEC-96D7-F5F7760C940B}" srcOrd="1" destOrd="0" presId="urn:microsoft.com/office/officeart/2018/2/layout/IconVerticalSolidList"/>
    <dgm:cxn modelId="{C8C3865D-AD79-4EAD-B126-1F293EA96241}" type="presParOf" srcId="{98F822A1-C403-4497-B9A1-EFD31045703A}" destId="{4FC6632F-3A8F-465C-A050-C971D4F92AE0}" srcOrd="2" destOrd="0" presId="urn:microsoft.com/office/officeart/2018/2/layout/IconVerticalSolidList"/>
    <dgm:cxn modelId="{944E81E1-F401-4E36-AD20-077D94931EF9}" type="presParOf" srcId="{4FC6632F-3A8F-465C-A050-C971D4F92AE0}" destId="{C8B73DCA-BE8A-4277-BA2C-B06068F3D64E}" srcOrd="0" destOrd="0" presId="urn:microsoft.com/office/officeart/2018/2/layout/IconVerticalSolidList"/>
    <dgm:cxn modelId="{F97C604F-6ACB-4FA1-A1AD-A155B594D639}" type="presParOf" srcId="{4FC6632F-3A8F-465C-A050-C971D4F92AE0}" destId="{84725829-289F-4EE5-924A-24E92B789DCA}" srcOrd="1" destOrd="0" presId="urn:microsoft.com/office/officeart/2018/2/layout/IconVerticalSolidList"/>
    <dgm:cxn modelId="{81FDD4C6-AFE4-409D-92D1-A306734553CB}" type="presParOf" srcId="{4FC6632F-3A8F-465C-A050-C971D4F92AE0}" destId="{CAF56BE2-4FF6-455D-9D79-A91C70643F94}" srcOrd="2" destOrd="0" presId="urn:microsoft.com/office/officeart/2018/2/layout/IconVerticalSolidList"/>
    <dgm:cxn modelId="{1F53BF16-8732-4E8B-9B40-1CD7735B5984}" type="presParOf" srcId="{4FC6632F-3A8F-465C-A050-C971D4F92AE0}" destId="{87E55D68-CC91-46AD-87B6-1886EB70F483}" srcOrd="3" destOrd="0" presId="urn:microsoft.com/office/officeart/2018/2/layout/IconVerticalSolidList"/>
    <dgm:cxn modelId="{34012353-9302-4006-BEBA-FB4C5F541B43}" type="presParOf" srcId="{98F822A1-C403-4497-B9A1-EFD31045703A}" destId="{832C47E2-1089-4F9E-9025-17557FA55FE6}" srcOrd="3" destOrd="0" presId="urn:microsoft.com/office/officeart/2018/2/layout/IconVerticalSolidList"/>
    <dgm:cxn modelId="{C8E6543E-3D33-454F-ACFB-59F972451328}" type="presParOf" srcId="{98F822A1-C403-4497-B9A1-EFD31045703A}" destId="{B9234491-CEE6-4E08-A1F2-3C94F80EF6AC}" srcOrd="4" destOrd="0" presId="urn:microsoft.com/office/officeart/2018/2/layout/IconVerticalSolidList"/>
    <dgm:cxn modelId="{D62BE2A4-8657-4E58-89D9-72C577DB2007}" type="presParOf" srcId="{B9234491-CEE6-4E08-A1F2-3C94F80EF6AC}" destId="{9E11B3AE-7CE3-418A-A407-5711E14CE167}" srcOrd="0" destOrd="0" presId="urn:microsoft.com/office/officeart/2018/2/layout/IconVerticalSolidList"/>
    <dgm:cxn modelId="{E4B8F9F2-5784-4C32-9D33-0DC613559433}" type="presParOf" srcId="{B9234491-CEE6-4E08-A1F2-3C94F80EF6AC}" destId="{36585E59-D3F2-45FD-9D0B-66BD15AF358D}" srcOrd="1" destOrd="0" presId="urn:microsoft.com/office/officeart/2018/2/layout/IconVerticalSolidList"/>
    <dgm:cxn modelId="{CC229FFD-B9BC-4403-8F25-24600C234026}" type="presParOf" srcId="{B9234491-CEE6-4E08-A1F2-3C94F80EF6AC}" destId="{6FC31599-6617-47D0-BA9F-8E504138704C}" srcOrd="2" destOrd="0" presId="urn:microsoft.com/office/officeart/2018/2/layout/IconVerticalSolidList"/>
    <dgm:cxn modelId="{190F12DB-2BBA-4E1C-BA90-81EABC109560}" type="presParOf" srcId="{B9234491-CEE6-4E08-A1F2-3C94F80EF6AC}" destId="{CC8FE446-C601-4DD9-9454-AE07F78300C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66C89-F712-4277-892E-22CB5AAA67AA}">
      <dsp:nvSpPr>
        <dsp:cNvPr id="0" name=""/>
        <dsp:cNvSpPr/>
      </dsp:nvSpPr>
      <dsp:spPr>
        <a:xfrm>
          <a:off x="0" y="606"/>
          <a:ext cx="4238625" cy="14193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6B11E-F793-4BB5-A2C3-70ED72C2DD2D}">
      <dsp:nvSpPr>
        <dsp:cNvPr id="0" name=""/>
        <dsp:cNvSpPr/>
      </dsp:nvSpPr>
      <dsp:spPr>
        <a:xfrm>
          <a:off x="429347" y="319956"/>
          <a:ext cx="780632" cy="7806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55DA7-BE9D-43E9-91A2-FBBA1D57281C}">
      <dsp:nvSpPr>
        <dsp:cNvPr id="0" name=""/>
        <dsp:cNvSpPr/>
      </dsp:nvSpPr>
      <dsp:spPr>
        <a:xfrm>
          <a:off x="1639328" y="606"/>
          <a:ext cx="2599296" cy="14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13" tIns="150213" rIns="150213" bIns="15021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u="sng" kern="1200"/>
            <a:t>Thank you</a:t>
          </a:r>
          <a:endParaRPr lang="en-US" sz="2500" kern="1200"/>
        </a:p>
      </dsp:txBody>
      <dsp:txXfrm>
        <a:off x="1639328" y="606"/>
        <a:ext cx="2599296" cy="1419331"/>
      </dsp:txXfrm>
    </dsp:sp>
    <dsp:sp modelId="{C8B73DCA-BE8A-4277-BA2C-B06068F3D64E}">
      <dsp:nvSpPr>
        <dsp:cNvPr id="0" name=""/>
        <dsp:cNvSpPr/>
      </dsp:nvSpPr>
      <dsp:spPr>
        <a:xfrm>
          <a:off x="0" y="1774771"/>
          <a:ext cx="4238625" cy="14193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725829-289F-4EE5-924A-24E92B789DCA}">
      <dsp:nvSpPr>
        <dsp:cNvPr id="0" name=""/>
        <dsp:cNvSpPr/>
      </dsp:nvSpPr>
      <dsp:spPr>
        <a:xfrm>
          <a:off x="429347" y="2094121"/>
          <a:ext cx="780632" cy="7806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55D68-CC91-46AD-87B6-1886EB70F483}">
      <dsp:nvSpPr>
        <dsp:cNvPr id="0" name=""/>
        <dsp:cNvSpPr/>
      </dsp:nvSpPr>
      <dsp:spPr>
        <a:xfrm>
          <a:off x="1639328" y="1774771"/>
          <a:ext cx="2599296" cy="14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13" tIns="150213" rIns="150213" bIns="15021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Questions?</a:t>
          </a:r>
        </a:p>
      </dsp:txBody>
      <dsp:txXfrm>
        <a:off x="1639328" y="1774771"/>
        <a:ext cx="2599296" cy="1419331"/>
      </dsp:txXfrm>
    </dsp:sp>
    <dsp:sp modelId="{9E11B3AE-7CE3-418A-A407-5711E14CE167}">
      <dsp:nvSpPr>
        <dsp:cNvPr id="0" name=""/>
        <dsp:cNvSpPr/>
      </dsp:nvSpPr>
      <dsp:spPr>
        <a:xfrm>
          <a:off x="0" y="3548936"/>
          <a:ext cx="4238625" cy="14193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85E59-D3F2-45FD-9D0B-66BD15AF358D}">
      <dsp:nvSpPr>
        <dsp:cNvPr id="0" name=""/>
        <dsp:cNvSpPr/>
      </dsp:nvSpPr>
      <dsp:spPr>
        <a:xfrm>
          <a:off x="429347" y="3868286"/>
          <a:ext cx="780632" cy="7806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FE446-C601-4DD9-9454-AE07F78300CC}">
      <dsp:nvSpPr>
        <dsp:cNvPr id="0" name=""/>
        <dsp:cNvSpPr/>
      </dsp:nvSpPr>
      <dsp:spPr>
        <a:xfrm>
          <a:off x="1639328" y="3548936"/>
          <a:ext cx="2599296" cy="14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213" tIns="150213" rIns="150213" bIns="15021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Suggestion!</a:t>
          </a:r>
        </a:p>
      </dsp:txBody>
      <dsp:txXfrm>
        <a:off x="1639328" y="3548936"/>
        <a:ext cx="2599296" cy="1419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01a4f0d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501a4f0d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273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0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4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54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7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2750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1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3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518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6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c623367@wne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zhuzhang@uri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1673352" y="467418"/>
            <a:ext cx="5797296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>
              <a:spcAft>
                <a:spcPts val="0"/>
              </a:spcAft>
              <a:buClr>
                <a:srgbClr val="93CDDD"/>
              </a:buClr>
              <a:buSzPts val="4800"/>
            </a:pPr>
            <a:r>
              <a:rPr lang="en-US" sz="2800" u="sng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LLMs in Time Series Forecasting</a:t>
            </a:r>
            <a:endParaRPr lang="en-US" sz="2800" i="1" u="sng" kern="1200" cap="all" spc="200" baseline="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1279546" y="2291262"/>
            <a:ext cx="6584634" cy="2879256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-228600" algn="l"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</a:rPr>
              <a:t>Student: Naresh Chethala, Western New England University,			 </a:t>
            </a:r>
            <a:r>
              <a:rPr lang="en-US" sz="2000" dirty="0">
                <a:solidFill>
                  <a:srgbClr val="404040"/>
                </a:solidFill>
                <a:hlinkClick r:id="rId3"/>
              </a:rPr>
              <a:t>nc623367@wne.edu</a:t>
            </a:r>
            <a:r>
              <a:rPr lang="en-US" sz="2000" dirty="0">
                <a:solidFill>
                  <a:srgbClr val="404040"/>
                </a:solidFill>
              </a:rPr>
              <a:t> , </a:t>
            </a:r>
          </a:p>
          <a:p>
            <a:pPr marL="0" lvl="0" indent="-228600" algn="l"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</a:rPr>
              <a:t>Mentor: Prof. Drew Zhang, University of Rhode Island,</a:t>
            </a:r>
          </a:p>
          <a:p>
            <a:pPr lvl="0" algn="l">
              <a:spcAft>
                <a:spcPts val="0"/>
              </a:spcAft>
              <a:buSzPts val="2000"/>
            </a:pPr>
            <a:r>
              <a:rPr lang="en-US" sz="2000" dirty="0">
                <a:solidFill>
                  <a:srgbClr val="404040"/>
                </a:solidFill>
              </a:rPr>
              <a:t>		 </a:t>
            </a:r>
            <a:r>
              <a:rPr lang="en-US" sz="2000" dirty="0">
                <a:solidFill>
                  <a:srgbClr val="404040"/>
                </a:solidFill>
                <a:hlinkClick r:id="rId4"/>
              </a:rPr>
              <a:t>zhuzhang@uri.edu</a:t>
            </a:r>
            <a:r>
              <a:rPr lang="en-US" sz="2000" dirty="0">
                <a:solidFill>
                  <a:srgbClr val="404040"/>
                </a:solidFill>
              </a:rPr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u="sng"/>
              <a:t>LLMs in Time Series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idx="1"/>
          </p:nvPr>
        </p:nvSpPr>
        <p:spPr>
          <a:xfrm>
            <a:off x="1279683" y="1821312"/>
            <a:ext cx="6584634" cy="3543902"/>
          </a:xfrm>
          <a:prstGeom prst="rect">
            <a:avLst/>
          </a:prstGeom>
        </p:spPr>
        <p:txBody>
          <a:bodyPr spcFirstLastPara="1" lIns="91425" tIns="45700" rIns="91425" bIns="45700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404040"/>
                </a:solidFill>
              </a:rPr>
              <a:t>Time series forecasting predicts future values based on past data, helping in decision-making for businesses, finance, and science.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404040"/>
                </a:solidFill>
              </a:rPr>
              <a:t>Conventional models struggle with long-term dependencies, missing data, and adapting to large, complex datasets.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404040"/>
                </a:solidFill>
              </a:rPr>
              <a:t>LLMs excel by capturing deeper relationships, handling vast data, and making more flexible, accurate predictions.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404040"/>
                </a:solidFill>
              </a:rPr>
              <a:t>This project bridges the gap by combining the reliability of traditional models with the power of LLMs for smarter, more scalable forecasting. </a:t>
            </a:r>
          </a:p>
          <a:p>
            <a:pPr marL="114300" indent="0">
              <a:lnSpc>
                <a:spcPct val="90000"/>
              </a:lnSpc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Google Shape;103;p15"/>
          <p:cNvSpPr txBox="1"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/>
              <a:t>LLMs in Time Series</a:t>
            </a:r>
          </a:p>
        </p:txBody>
      </p:sp>
      <p:sp>
        <p:nvSpPr>
          <p:cNvPr id="104" name="Google Shape;104;p15"/>
          <p:cNvSpPr txBox="1"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2400" dirty="0">
                <a:solidFill>
                  <a:srgbClr val="404040"/>
                </a:solidFill>
              </a:rPr>
              <a:t>Goals</a:t>
            </a:r>
            <a:endParaRPr lang="en-US" dirty="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</a:rPr>
              <a:t>Identify Gaps in Existing Time Series Forecasting Models</a:t>
            </a: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</a:rPr>
              <a:t>Explore LLM-Based Forecasting Approaches</a:t>
            </a: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</a:rPr>
              <a:t>Develop a Novel Forecasting Methodology</a:t>
            </a: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</a:rPr>
              <a:t>Real-World Applications and Evaluation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/>
              <a:t>LLMs in Time Series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2400" dirty="0">
                <a:solidFill>
                  <a:srgbClr val="404040"/>
                </a:solidFill>
              </a:rPr>
              <a:t>Timeframe</a:t>
            </a:r>
            <a:endParaRPr lang="en-US" sz="2000" dirty="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 rtl="0"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2000" dirty="0">
                <a:solidFill>
                  <a:srgbClr val="404040"/>
                </a:solidFill>
              </a:rPr>
              <a:t>22</a:t>
            </a:r>
            <a:r>
              <a:rPr lang="en-US" sz="2000" baseline="30000" dirty="0">
                <a:solidFill>
                  <a:srgbClr val="404040"/>
                </a:solidFill>
              </a:rPr>
              <a:t>nd</a:t>
            </a:r>
            <a:r>
              <a:rPr lang="en-US" sz="2000" dirty="0">
                <a:solidFill>
                  <a:srgbClr val="404040"/>
                </a:solidFill>
              </a:rPr>
              <a:t> January 2025</a:t>
            </a:r>
          </a:p>
          <a:p>
            <a:pPr marL="742950" lvl="1" indent="-285750" rtl="0"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4000"/>
              <a:buChar char="–"/>
            </a:pPr>
            <a:r>
              <a:rPr lang="en-US" sz="2000">
                <a:solidFill>
                  <a:srgbClr val="404040"/>
                </a:solidFill>
              </a:rPr>
              <a:t>End of August</a:t>
            </a:r>
            <a:endParaRPr lang="en-US" sz="2000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120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/>
              <a:t>LLMs in Time Series</a:t>
            </a:r>
          </a:p>
        </p:txBody>
      </p:sp>
      <p:sp>
        <p:nvSpPr>
          <p:cNvPr id="116" name="Google Shape;116;p17"/>
          <p:cNvSpPr txBox="1"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2400" dirty="0">
                <a:solidFill>
                  <a:srgbClr val="404040"/>
                </a:solidFill>
              </a:rPr>
              <a:t>What I hope to learn</a:t>
            </a: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</a:rPr>
              <a:t>How Large Language Models (LLMs) are Used in Time Series</a:t>
            </a:r>
            <a:endParaRPr lang="en-US" sz="2000" dirty="0">
              <a:solidFill>
                <a:srgbClr val="404040"/>
              </a:solidFill>
              <a:latin typeface="Calibri"/>
              <a:cs typeface="Calibri"/>
              <a:sym typeface="Calibri"/>
            </a:endParaRP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In-depth architectures of LLMs</a:t>
            </a:r>
            <a:endParaRPr lang="en-US" sz="2000" dirty="0">
              <a:solidFill>
                <a:srgbClr val="404040"/>
              </a:solidFill>
              <a:sym typeface="Calibri"/>
            </a:endParaRP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Understanding different applications of LLMs</a:t>
            </a: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</a:rPr>
              <a:t>Becoming Proficient in the Subject of LLMs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26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/>
              <a:t>LLMs in Time Series</a:t>
            </a:r>
          </a:p>
        </p:txBody>
      </p:sp>
      <p:sp>
        <p:nvSpPr>
          <p:cNvPr id="122" name="Google Shape;122;p18"/>
          <p:cNvSpPr txBox="1"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2400" dirty="0">
                <a:solidFill>
                  <a:srgbClr val="404040"/>
                </a:solidFill>
                <a:ea typeface="Calibri"/>
                <a:cs typeface="Calibri"/>
                <a:sym typeface="Calibri"/>
              </a:rPr>
              <a:t>Goals for Next Month</a:t>
            </a:r>
          </a:p>
          <a:p>
            <a:r>
              <a:rPr lang="en-US" sz="2000" dirty="0">
                <a:solidFill>
                  <a:srgbClr val="404040"/>
                </a:solidFill>
              </a:rPr>
              <a:t>Identify gaps in current methodologies and propose a hypothesis that addresses them with novel approaches.</a:t>
            </a:r>
          </a:p>
          <a:p>
            <a:pPr marL="342900" lvl="0" indent="-139700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/>
              <a:t>LLMs in Time Series</a:t>
            </a:r>
          </a:p>
        </p:txBody>
      </p:sp>
      <p:sp>
        <p:nvSpPr>
          <p:cNvPr id="128" name="Google Shape;128;p19"/>
          <p:cNvSpPr txBox="1"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2400" dirty="0">
                <a:solidFill>
                  <a:srgbClr val="404040"/>
                </a:solidFill>
                <a:ea typeface="Calibri"/>
                <a:cs typeface="Calibri"/>
                <a:sym typeface="Calibri"/>
              </a:rPr>
              <a:t>Help needed (if any)</a:t>
            </a:r>
            <a:endParaRPr lang="en-US" sz="2400" dirty="0">
              <a:solidFill>
                <a:srgbClr val="404040"/>
              </a:solidFill>
            </a:endParaRPr>
          </a:p>
          <a:p>
            <a:pPr marL="742950" lvl="1" indent="-285750">
              <a:spcBef>
                <a:spcPts val="800"/>
              </a:spcBef>
              <a:buSzPts val="4000"/>
            </a:pPr>
            <a:r>
              <a:rPr lang="en-US" sz="2000" dirty="0">
                <a:solidFill>
                  <a:srgbClr val="404040"/>
                </a:solidFill>
                <a:ea typeface="Calibri"/>
                <a:cs typeface="Calibri"/>
                <a:sym typeface="Calibri"/>
              </a:rPr>
              <a:t>Computation Power</a:t>
            </a:r>
            <a:endParaRPr lang="en-US" sz="2000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AF33C27-9C85-4B30-9AD7-879D48AFE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5089DD-882D-4413-B8BF-4798BFD84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3278" y="0"/>
            <a:ext cx="349072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2876E431-EB7F-0E5F-A930-79702C4C1B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714238"/>
              </p:ext>
            </p:extLst>
          </p:nvPr>
        </p:nvGraphicFramePr>
        <p:xfrm>
          <a:off x="690562" y="965200"/>
          <a:ext cx="4238625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720922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3427</TotalTime>
  <Words>249</Words>
  <Application>Microsoft Macintosh PowerPoint</Application>
  <PresentationFormat>On-screen Show (4:3)</PresentationFormat>
  <Paragraphs>35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Parcel</vt:lpstr>
      <vt:lpstr>LLMs in Time Series Forecasting</vt:lpstr>
      <vt:lpstr>LLMs in Time Series</vt:lpstr>
      <vt:lpstr>LLMs in Time Series</vt:lpstr>
      <vt:lpstr>LLMs in Time Series</vt:lpstr>
      <vt:lpstr>LLMs in Time Series</vt:lpstr>
      <vt:lpstr>LLMs in Time Series</vt:lpstr>
      <vt:lpstr>LLMs in Time Series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Naresh Chandra Chethala</cp:lastModifiedBy>
  <cp:revision>11</cp:revision>
  <dcterms:modified xsi:type="dcterms:W3CDTF">2025-03-12T19:10:43Z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4f9dd6-a4b8-4763-a61d-db8d0cf51108_Enabled">
    <vt:lpwstr>true</vt:lpwstr>
  </property>
  <property fmtid="{D5CDD505-2E9C-101B-9397-08002B2CF9AE}" pid="3" name="MSIP_Label_cc4f9dd6-a4b8-4763-a61d-db8d0cf51108_SetDate">
    <vt:lpwstr>2025-03-07T21:13:35Z</vt:lpwstr>
  </property>
  <property fmtid="{D5CDD505-2E9C-101B-9397-08002B2CF9AE}" pid="4" name="MSIP_Label_cc4f9dd6-a4b8-4763-a61d-db8d0cf51108_Method">
    <vt:lpwstr>Standard</vt:lpwstr>
  </property>
  <property fmtid="{D5CDD505-2E9C-101B-9397-08002B2CF9AE}" pid="5" name="MSIP_Label_cc4f9dd6-a4b8-4763-a61d-db8d0cf51108_Name">
    <vt:lpwstr>defa4170-0d19-0005-0004-bc88714345d2</vt:lpwstr>
  </property>
  <property fmtid="{D5CDD505-2E9C-101B-9397-08002B2CF9AE}" pid="6" name="MSIP_Label_cc4f9dd6-a4b8-4763-a61d-db8d0cf51108_SiteId">
    <vt:lpwstr>b5a5796f-19a9-493f-9cb2-7a88b4e9b123</vt:lpwstr>
  </property>
  <property fmtid="{D5CDD505-2E9C-101B-9397-08002B2CF9AE}" pid="7" name="MSIP_Label_cc4f9dd6-a4b8-4763-a61d-db8d0cf51108_ActionId">
    <vt:lpwstr>d3ecbbc2-3f79-4f09-852a-33ad53c62b25</vt:lpwstr>
  </property>
  <property fmtid="{D5CDD505-2E9C-101B-9397-08002B2CF9AE}" pid="8" name="MSIP_Label_cc4f9dd6-a4b8-4763-a61d-db8d0cf51108_ContentBits">
    <vt:lpwstr>0</vt:lpwstr>
  </property>
  <property fmtid="{D5CDD505-2E9C-101B-9397-08002B2CF9AE}" pid="9" name="MSIP_Label_cc4f9dd6-a4b8-4763-a61d-db8d0cf51108_Tag">
    <vt:lpwstr>50, 3, 0, 1</vt:lpwstr>
  </property>
</Properties>
</file>