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C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8" y="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Dauphinais" userId="2b561c0a94751d30" providerId="LiveId" clId="{FFB47CC0-6DF6-4102-8FEC-576F77651C5C}"/>
    <pc:docChg chg="undo custSel modSld">
      <pc:chgData name="Jacob Dauphinais" userId="2b561c0a94751d30" providerId="LiveId" clId="{FFB47CC0-6DF6-4102-8FEC-576F77651C5C}" dt="2025-03-12T18:37:47.226" v="446" actId="255"/>
      <pc:docMkLst>
        <pc:docMk/>
      </pc:docMkLst>
      <pc:sldChg chg="modSp mod">
        <pc:chgData name="Jacob Dauphinais" userId="2b561c0a94751d30" providerId="LiveId" clId="{FFB47CC0-6DF6-4102-8FEC-576F77651C5C}" dt="2025-03-11T18:18:48.234" v="24" actId="20577"/>
        <pc:sldMkLst>
          <pc:docMk/>
          <pc:sldMk cId="0" sldId="256"/>
        </pc:sldMkLst>
        <pc:spChg chg="mod">
          <ac:chgData name="Jacob Dauphinais" userId="2b561c0a94751d30" providerId="LiveId" clId="{FFB47CC0-6DF6-4102-8FEC-576F77651C5C}" dt="2025-03-11T18:18:43.709" v="11" actId="20577"/>
          <ac:spMkLst>
            <pc:docMk/>
            <pc:sldMk cId="0" sldId="256"/>
            <ac:spMk id="90" creationId="{00000000-0000-0000-0000-000000000000}"/>
          </ac:spMkLst>
        </pc:spChg>
        <pc:spChg chg="mod">
          <ac:chgData name="Jacob Dauphinais" userId="2b561c0a94751d30" providerId="LiveId" clId="{FFB47CC0-6DF6-4102-8FEC-576F77651C5C}" dt="2025-03-11T18:18:48.234" v="24" actId="20577"/>
          <ac:spMkLst>
            <pc:docMk/>
            <pc:sldMk cId="0" sldId="256"/>
            <ac:spMk id="91" creationId="{00000000-0000-0000-0000-000000000000}"/>
          </ac:spMkLst>
        </pc:spChg>
      </pc:sldChg>
      <pc:sldChg chg="modSp mod">
        <pc:chgData name="Jacob Dauphinais" userId="2b561c0a94751d30" providerId="LiveId" clId="{FFB47CC0-6DF6-4102-8FEC-576F77651C5C}" dt="2025-03-12T18:24:26.967" v="331" actId="20577"/>
        <pc:sldMkLst>
          <pc:docMk/>
          <pc:sldMk cId="0" sldId="257"/>
        </pc:sldMkLst>
        <pc:spChg chg="mod">
          <ac:chgData name="Jacob Dauphinais" userId="2b561c0a94751d30" providerId="LiveId" clId="{FFB47CC0-6DF6-4102-8FEC-576F77651C5C}" dt="2025-03-11T18:19:25.248" v="32" actId="20577"/>
          <ac:spMkLst>
            <pc:docMk/>
            <pc:sldMk cId="0" sldId="257"/>
            <ac:spMk id="97" creationId="{00000000-0000-0000-0000-000000000000}"/>
          </ac:spMkLst>
        </pc:spChg>
        <pc:spChg chg="mod">
          <ac:chgData name="Jacob Dauphinais" userId="2b561c0a94751d30" providerId="LiveId" clId="{FFB47CC0-6DF6-4102-8FEC-576F77651C5C}" dt="2025-03-12T18:24:26.967" v="331" actId="20577"/>
          <ac:spMkLst>
            <pc:docMk/>
            <pc:sldMk cId="0" sldId="257"/>
            <ac:spMk id="98" creationId="{00000000-0000-0000-0000-000000000000}"/>
          </ac:spMkLst>
        </pc:spChg>
      </pc:sldChg>
      <pc:sldChg chg="modSp mod">
        <pc:chgData name="Jacob Dauphinais" userId="2b561c0a94751d30" providerId="LiveId" clId="{FFB47CC0-6DF6-4102-8FEC-576F77651C5C}" dt="2025-03-12T15:06:31.845" v="318" actId="20577"/>
        <pc:sldMkLst>
          <pc:docMk/>
          <pc:sldMk cId="0" sldId="258"/>
        </pc:sldMkLst>
        <pc:spChg chg="mod">
          <ac:chgData name="Jacob Dauphinais" userId="2b561c0a94751d30" providerId="LiveId" clId="{FFB47CC0-6DF6-4102-8FEC-576F77651C5C}" dt="2025-03-11T18:19:42.670" v="35"/>
          <ac:spMkLst>
            <pc:docMk/>
            <pc:sldMk cId="0" sldId="258"/>
            <ac:spMk id="103" creationId="{00000000-0000-0000-0000-000000000000}"/>
          </ac:spMkLst>
        </pc:spChg>
        <pc:spChg chg="mod">
          <ac:chgData name="Jacob Dauphinais" userId="2b561c0a94751d30" providerId="LiveId" clId="{FFB47CC0-6DF6-4102-8FEC-576F77651C5C}" dt="2025-03-12T15:06:31.845" v="318" actId="20577"/>
          <ac:spMkLst>
            <pc:docMk/>
            <pc:sldMk cId="0" sldId="258"/>
            <ac:spMk id="104" creationId="{00000000-0000-0000-0000-000000000000}"/>
          </ac:spMkLst>
        </pc:spChg>
      </pc:sldChg>
      <pc:sldChg chg="modSp mod">
        <pc:chgData name="Jacob Dauphinais" userId="2b561c0a94751d30" providerId="LiveId" clId="{FFB47CC0-6DF6-4102-8FEC-576F77651C5C}" dt="2025-03-12T18:37:47.226" v="446" actId="255"/>
        <pc:sldMkLst>
          <pc:docMk/>
          <pc:sldMk cId="0" sldId="259"/>
        </pc:sldMkLst>
        <pc:spChg chg="mod">
          <ac:chgData name="Jacob Dauphinais" userId="2b561c0a94751d30" providerId="LiveId" clId="{FFB47CC0-6DF6-4102-8FEC-576F77651C5C}" dt="2025-03-11T18:19:44.336" v="36"/>
          <ac:spMkLst>
            <pc:docMk/>
            <pc:sldMk cId="0" sldId="259"/>
            <ac:spMk id="109" creationId="{00000000-0000-0000-0000-000000000000}"/>
          </ac:spMkLst>
        </pc:spChg>
        <pc:spChg chg="mod">
          <ac:chgData name="Jacob Dauphinais" userId="2b561c0a94751d30" providerId="LiveId" clId="{FFB47CC0-6DF6-4102-8FEC-576F77651C5C}" dt="2025-03-12T18:37:47.226" v="446" actId="255"/>
          <ac:spMkLst>
            <pc:docMk/>
            <pc:sldMk cId="0" sldId="259"/>
            <ac:spMk id="110" creationId="{00000000-0000-0000-0000-000000000000}"/>
          </ac:spMkLst>
        </pc:spChg>
      </pc:sldChg>
      <pc:sldChg chg="modSp mod">
        <pc:chgData name="Jacob Dauphinais" userId="2b561c0a94751d30" providerId="LiveId" clId="{FFB47CC0-6DF6-4102-8FEC-576F77651C5C}" dt="2025-03-11T18:19:46.047" v="37"/>
        <pc:sldMkLst>
          <pc:docMk/>
          <pc:sldMk cId="0" sldId="260"/>
        </pc:sldMkLst>
        <pc:spChg chg="mod">
          <ac:chgData name="Jacob Dauphinais" userId="2b561c0a94751d30" providerId="LiveId" clId="{FFB47CC0-6DF6-4102-8FEC-576F77651C5C}" dt="2025-03-11T18:19:46.047" v="37"/>
          <ac:spMkLst>
            <pc:docMk/>
            <pc:sldMk cId="0" sldId="260"/>
            <ac:spMk id="115" creationId="{00000000-0000-0000-0000-000000000000}"/>
          </ac:spMkLst>
        </pc:spChg>
      </pc:sldChg>
      <pc:sldChg chg="modSp mod">
        <pc:chgData name="Jacob Dauphinais" userId="2b561c0a94751d30" providerId="LiveId" clId="{FFB47CC0-6DF6-4102-8FEC-576F77651C5C}" dt="2025-03-11T18:34:53.975" v="281" actId="20577"/>
        <pc:sldMkLst>
          <pc:docMk/>
          <pc:sldMk cId="0" sldId="261"/>
        </pc:sldMkLst>
        <pc:spChg chg="mod">
          <ac:chgData name="Jacob Dauphinais" userId="2b561c0a94751d30" providerId="LiveId" clId="{FFB47CC0-6DF6-4102-8FEC-576F77651C5C}" dt="2025-03-11T18:19:48.453" v="38"/>
          <ac:spMkLst>
            <pc:docMk/>
            <pc:sldMk cId="0" sldId="261"/>
            <ac:spMk id="121" creationId="{00000000-0000-0000-0000-000000000000}"/>
          </ac:spMkLst>
        </pc:spChg>
        <pc:spChg chg="mod">
          <ac:chgData name="Jacob Dauphinais" userId="2b561c0a94751d30" providerId="LiveId" clId="{FFB47CC0-6DF6-4102-8FEC-576F77651C5C}" dt="2025-03-11T18:34:53.975" v="281" actId="20577"/>
          <ac:spMkLst>
            <pc:docMk/>
            <pc:sldMk cId="0" sldId="261"/>
            <ac:spMk id="122" creationId="{00000000-0000-0000-0000-000000000000}"/>
          </ac:spMkLst>
        </pc:spChg>
      </pc:sldChg>
      <pc:sldChg chg="modSp mod">
        <pc:chgData name="Jacob Dauphinais" userId="2b561c0a94751d30" providerId="LiveId" clId="{FFB47CC0-6DF6-4102-8FEC-576F77651C5C}" dt="2025-03-11T18:19:50.299" v="39"/>
        <pc:sldMkLst>
          <pc:docMk/>
          <pc:sldMk cId="0" sldId="262"/>
        </pc:sldMkLst>
        <pc:spChg chg="mod">
          <ac:chgData name="Jacob Dauphinais" userId="2b561c0a94751d30" providerId="LiveId" clId="{FFB47CC0-6DF6-4102-8FEC-576F77651C5C}" dt="2025-03-11T18:19:50.299" v="39"/>
          <ac:spMkLst>
            <pc:docMk/>
            <pc:sldMk cId="0" sldId="262"/>
            <ac:spMk id="127" creationId="{00000000-0000-0000-0000-000000000000}"/>
          </ac:spMkLst>
        </pc:spChg>
      </pc:sldChg>
      <pc:sldChg chg="modSp mod">
        <pc:chgData name="Jacob Dauphinais" userId="2b561c0a94751d30" providerId="LiveId" clId="{FFB47CC0-6DF6-4102-8FEC-576F77651C5C}" dt="2025-03-11T18:24:28.404" v="135" actId="255"/>
        <pc:sldMkLst>
          <pc:docMk/>
          <pc:sldMk cId="2442234068" sldId="263"/>
        </pc:sldMkLst>
        <pc:spChg chg="mod">
          <ac:chgData name="Jacob Dauphinais" userId="2b561c0a94751d30" providerId="LiveId" clId="{FFB47CC0-6DF6-4102-8FEC-576F77651C5C}" dt="2025-03-11T18:24:28.404" v="135" actId="255"/>
          <ac:spMkLst>
            <pc:docMk/>
            <pc:sldMk cId="2442234068" sldId="263"/>
            <ac:spMk id="4" creationId="{3867AB84-191B-D5A1-A70A-1D9A51DC2BF1}"/>
          </ac:spMkLst>
        </pc:spChg>
      </pc:sldChg>
      <pc:sldChg chg="modSp mod modNotesTx">
        <pc:chgData name="Jacob Dauphinais" userId="2b561c0a94751d30" providerId="LiveId" clId="{FFB47CC0-6DF6-4102-8FEC-576F77651C5C}" dt="2025-03-11T18:30:05.742" v="197" actId="20577"/>
        <pc:sldMkLst>
          <pc:docMk/>
          <pc:sldMk cId="4190863475" sldId="264"/>
        </pc:sldMkLst>
        <pc:spChg chg="mod">
          <ac:chgData name="Jacob Dauphinais" userId="2b561c0a94751d30" providerId="LiveId" clId="{FFB47CC0-6DF6-4102-8FEC-576F77651C5C}" dt="2025-03-11T18:25:21.471" v="176" actId="14100"/>
          <ac:spMkLst>
            <pc:docMk/>
            <pc:sldMk cId="4190863475" sldId="264"/>
            <ac:spMk id="4" creationId="{1173164E-93CA-C359-BBB0-986C1F5BB078}"/>
          </ac:spMkLst>
        </pc:spChg>
        <pc:spChg chg="mod">
          <ac:chgData name="Jacob Dauphinais" userId="2b561c0a94751d30" providerId="LiveId" clId="{FFB47CC0-6DF6-4102-8FEC-576F77651C5C}" dt="2025-03-11T18:25:41.057" v="181" actId="1076"/>
          <ac:spMkLst>
            <pc:docMk/>
            <pc:sldMk cId="4190863475" sldId="264"/>
            <ac:spMk id="6" creationId="{C5CAB6F1-4EFB-6FB8-2A5E-72007C165D95}"/>
          </ac:spMkLst>
        </pc:spChg>
        <pc:spChg chg="mod">
          <ac:chgData name="Jacob Dauphinais" userId="2b561c0a94751d30" providerId="LiveId" clId="{FFB47CC0-6DF6-4102-8FEC-576F77651C5C}" dt="2025-03-11T18:25:50.029" v="185" actId="1076"/>
          <ac:spMkLst>
            <pc:docMk/>
            <pc:sldMk cId="4190863475" sldId="264"/>
            <ac:spMk id="11" creationId="{DB7AA809-6743-5D96-685E-7E5ED12936A2}"/>
          </ac:spMkLst>
        </pc:spChg>
        <pc:picChg chg="mod">
          <ac:chgData name="Jacob Dauphinais" userId="2b561c0a94751d30" providerId="LiveId" clId="{FFB47CC0-6DF6-4102-8FEC-576F77651C5C}" dt="2025-03-11T18:25:48.137" v="184" actId="1076"/>
          <ac:picMkLst>
            <pc:docMk/>
            <pc:sldMk cId="4190863475" sldId="264"/>
            <ac:picMk id="3" creationId="{6C2AC679-BE7F-BDC5-B656-3D8AD6AECBFB}"/>
          </ac:picMkLst>
        </pc:picChg>
        <pc:picChg chg="mod">
          <ac:chgData name="Jacob Dauphinais" userId="2b561c0a94751d30" providerId="LiveId" clId="{FFB47CC0-6DF6-4102-8FEC-576F77651C5C}" dt="2025-03-11T18:25:43.720" v="182" actId="1076"/>
          <ac:picMkLst>
            <pc:docMk/>
            <pc:sldMk cId="4190863475" sldId="264"/>
            <ac:picMk id="5" creationId="{22F0AC39-3188-E22C-65F4-6FF6F27BE70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9731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01a4f0d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501a4f0d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590800" y="-533399"/>
            <a:ext cx="39624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62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476990" y="5562600"/>
            <a:ext cx="2486637" cy="114299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800" dirty="0"/>
              <a:t>A Multimodal Analysis of Embedded Climate Change Media on Twitter</a:t>
            </a:r>
            <a:br>
              <a:rPr lang="en-US" sz="4800" dirty="0"/>
            </a:br>
            <a:endParaRPr sz="2667" i="1" dirty="0"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685800" y="3048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Student: 	JACOB S DAUPHINAIS, University of Rhode Island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		jacdauphinais@uri.edu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Mentor: 		DR. SUHONG LI, Bryant University</a:t>
            </a:r>
            <a:endParaRPr lang="en-US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		sli@bryant.edu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Project Owner:  	DR. GAURAV KHANNA, University of Rhode Island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		gkhanna@uri.edu</a:t>
            </a:r>
            <a:endParaRPr dirty="0"/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endParaRPr sz="1600" dirty="0">
              <a:solidFill>
                <a:srgbClr val="92CCDC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rPr lang="en-US" sz="1600" dirty="0">
                <a:solidFill>
                  <a:srgbClr val="92CCDC"/>
                </a:solidFill>
              </a:rPr>
              <a:t>12 March 2025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600" dirty="0"/>
              <a:t>Project Description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4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Seeks to analyze video and image elements of Twitter/X posts in their association to climate change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Char char="•"/>
            </a:pPr>
            <a:r>
              <a:rPr lang="en-US" sz="4000" dirty="0"/>
              <a:t>Focus on data pipeline to create textual descriptions using Large Language Models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olar bear standing on a rocky shore&#10;&#10;AI-generated content may be incorrect.">
            <a:extLst>
              <a:ext uri="{FF2B5EF4-FFF2-40B4-BE49-F238E27FC236}">
                <a16:creationId xmlns:a16="http://schemas.microsoft.com/office/drawing/2014/main" id="{61D2067D-F985-4441-90E4-AC01D306F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" y="1265121"/>
            <a:ext cx="3854367" cy="256420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AF91027-22C8-0FD1-088C-6D77D4EBB13E}"/>
              </a:ext>
            </a:extLst>
          </p:cNvPr>
          <p:cNvSpPr txBox="1"/>
          <p:nvPr/>
        </p:nvSpPr>
        <p:spPr>
          <a:xfrm>
            <a:off x="294303" y="3829324"/>
            <a:ext cx="3749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3CDDD"/>
                </a:solidFill>
              </a:rPr>
              <a:t>Photograph by Cindy Creighton, Shutterstock</a:t>
            </a:r>
          </a:p>
          <a:p>
            <a:pPr algn="ctr"/>
            <a:r>
              <a:rPr lang="en-US" dirty="0">
                <a:solidFill>
                  <a:srgbClr val="93CDDD"/>
                </a:solidFill>
              </a:rPr>
              <a:t>Obtained from National Geographic Kids</a:t>
            </a:r>
          </a:p>
        </p:txBody>
      </p:sp>
      <p:sp>
        <p:nvSpPr>
          <p:cNvPr id="4" name="Google Shape;97;p14">
            <a:extLst>
              <a:ext uri="{FF2B5EF4-FFF2-40B4-BE49-F238E27FC236}">
                <a16:creationId xmlns:a16="http://schemas.microsoft.com/office/drawing/2014/main" id="{3867AB84-191B-D5A1-A70A-1D9A51DC2B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6304" y="185338"/>
            <a:ext cx="8827008" cy="1079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200" dirty="0"/>
              <a:t>Examples of Climate Change Visual Representation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</a:p>
        </p:txBody>
      </p:sp>
      <p:pic>
        <p:nvPicPr>
          <p:cNvPr id="6" name="Picture 5" descr="A cartoon of a person holding signs&#10;&#10;AI-generated content may be incorrect.">
            <a:extLst>
              <a:ext uri="{FF2B5EF4-FFF2-40B4-BE49-F238E27FC236}">
                <a16:creationId xmlns:a16="http://schemas.microsoft.com/office/drawing/2014/main" id="{A891205B-AF2D-9F23-A075-464C871128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853" b="21086"/>
          <a:stretch/>
        </p:blipFill>
        <p:spPr>
          <a:xfrm>
            <a:off x="2629392" y="4449168"/>
            <a:ext cx="6343920" cy="22874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77096C-3DBD-D3E2-7B6F-9A70C0E1D02C}"/>
              </a:ext>
            </a:extLst>
          </p:cNvPr>
          <p:cNvSpPr txBox="1"/>
          <p:nvPr/>
        </p:nvSpPr>
        <p:spPr>
          <a:xfrm>
            <a:off x="4303776" y="3721602"/>
            <a:ext cx="50048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93CDDD"/>
                </a:solidFill>
              </a:rPr>
              <a:t>Political cartoon by Ingram Pinn</a:t>
            </a:r>
          </a:p>
          <a:p>
            <a:r>
              <a:rPr lang="en-US" dirty="0">
                <a:solidFill>
                  <a:srgbClr val="93CDDD"/>
                </a:solidFill>
              </a:rPr>
              <a:t>Obtained from article “Climate sceptics are losing their grip” from the Financial Times Opinion section</a:t>
            </a:r>
          </a:p>
        </p:txBody>
      </p:sp>
    </p:spTree>
    <p:extLst>
      <p:ext uri="{BB962C8B-B14F-4D97-AF65-F5344CB8AC3E}">
        <p14:creationId xmlns:p14="http://schemas.microsoft.com/office/powerpoint/2010/main" val="2442234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7;p14">
            <a:extLst>
              <a:ext uri="{FF2B5EF4-FFF2-40B4-BE49-F238E27FC236}">
                <a16:creationId xmlns:a16="http://schemas.microsoft.com/office/drawing/2014/main" id="{1173164E-93CA-C359-BBB0-986C1F5BB0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2546" y="185338"/>
            <a:ext cx="8788574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600" dirty="0"/>
              <a:t>Prior Research on Climate Change Methodology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</a:p>
        </p:txBody>
      </p:sp>
      <p:pic>
        <p:nvPicPr>
          <p:cNvPr id="5" name="Picture 4" descr="A group of colorful spheres&#10;&#10;AI-generated content may be incorrect.">
            <a:extLst>
              <a:ext uri="{FF2B5EF4-FFF2-40B4-BE49-F238E27FC236}">
                <a16:creationId xmlns:a16="http://schemas.microsoft.com/office/drawing/2014/main" id="{22F0AC39-3188-E22C-65F4-6FF6F27BE7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1372" y="3891467"/>
            <a:ext cx="4865514" cy="17418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CAB6F1-4EFB-6FB8-2A5E-72007C165D95}"/>
              </a:ext>
            </a:extLst>
          </p:cNvPr>
          <p:cNvSpPr txBox="1"/>
          <p:nvPr/>
        </p:nvSpPr>
        <p:spPr>
          <a:xfrm>
            <a:off x="3561372" y="5690304"/>
            <a:ext cx="2994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93CDDD"/>
                </a:solidFill>
              </a:rPr>
              <a:t>Graphical abstract; Williams, Hywel (2014)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7AA809-6743-5D96-685E-7E5ED12936A2}"/>
              </a:ext>
            </a:extLst>
          </p:cNvPr>
          <p:cNvSpPr txBox="1"/>
          <p:nvPr/>
        </p:nvSpPr>
        <p:spPr>
          <a:xfrm>
            <a:off x="172546" y="3891467"/>
            <a:ext cx="31772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93CDDD"/>
                </a:solidFill>
              </a:rPr>
              <a:t>Examples from the collected multimodal dataset of climate change stances; Bai, Nan (2024)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2AC679-BE7F-BDC5-B656-3D8AD6AECB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46" y="1553716"/>
            <a:ext cx="6777653" cy="223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863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600" dirty="0"/>
              <a:t>Goals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</a:p>
        </p:txBody>
      </p:sp>
      <p:sp>
        <p:nvSpPr>
          <p:cNvPr id="104" name="Google Shape;104;p1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0100" lvl="1">
              <a:spcBef>
                <a:spcPts val="800"/>
              </a:spcBef>
              <a:buSzPts val="4000"/>
              <a:buFontTx/>
              <a:buChar char="-"/>
            </a:pPr>
            <a:r>
              <a:rPr lang="en-US" sz="2400" dirty="0"/>
              <a:t>Develop a methodology for video and image processing using open-source LLMs</a:t>
            </a:r>
          </a:p>
          <a:p>
            <a:pPr marL="800100" lvl="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FontTx/>
              <a:buChar char="-"/>
            </a:pPr>
            <a:r>
              <a:rPr lang="en-US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Test multiple open-source LLMs for effectiveness in analyzing visual media</a:t>
            </a:r>
          </a:p>
          <a:p>
            <a:pPr marL="800100" lvl="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FontTx/>
              <a:buChar char="-"/>
            </a:pPr>
            <a:r>
              <a:rPr lang="en-US" sz="2400" dirty="0"/>
              <a:t>Perform and use sentiment and topic analysis on extracted visual content</a:t>
            </a:r>
          </a:p>
          <a:p>
            <a:pPr marL="800100" lvl="1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FontTx/>
              <a:buChar char="-"/>
            </a:pPr>
            <a:r>
              <a:rPr lang="en-US" sz="2400" dirty="0"/>
              <a:t>View potential differences/similarities between text-focused and visual media focused climate change posts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600" dirty="0"/>
              <a:t>Project Timeline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  <a:endParaRPr sz="2000" dirty="0"/>
          </a:p>
        </p:txBody>
      </p:sp>
      <p:sp>
        <p:nvSpPr>
          <p:cNvPr id="110" name="Google Shape;110;p16"/>
          <p:cNvSpPr txBox="1">
            <a:spLocks noGrp="1"/>
          </p:cNvSpPr>
          <p:nvPr>
            <p:ph type="body" idx="1"/>
          </p:nvPr>
        </p:nvSpPr>
        <p:spPr>
          <a:xfrm>
            <a:off x="457200" y="1328338"/>
            <a:ext cx="8229600" cy="5958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u="sng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February 2025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/>
              <a:t>- Start and finalize literature review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/>
              <a:t>- Research existing multimodal analysis data flow to develop method of data processing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/>
              <a:t>- Create GitHub project and connect to the UNITY cluster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endParaRPr lang="en-US" sz="1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u="sng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March 2025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/>
              <a:t>- Research and create list of viable LLMs to use in the project pipeline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/>
              <a:t>- Ensure data pipeline will function using small tests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/>
              <a:t>- Begin main larger batch processing for multiple LLMs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endParaRPr lang="en-US" sz="1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u="sng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April 2025</a:t>
            </a:r>
            <a:endParaRPr lang="en-US" sz="17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/>
              <a:t>- Continue and finish LLM batches if necessary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- Perform analysis on the now textual data from the visual media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- Compare to previous researches findings and document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- Begin final report on findings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endParaRPr lang="en-US" sz="17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u="sng" dirty="0"/>
              <a:t>May 2025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- Finalize any portions of research and analysis remaining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17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- Wrap Presentation May 14</a:t>
            </a:r>
            <a:r>
              <a:rPr lang="en-US" sz="1700" baseline="30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7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, 2025</a:t>
            </a:r>
            <a:endParaRPr sz="17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600" dirty="0"/>
              <a:t>Learning Points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  <a:endParaRPr sz="2000" dirty="0"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Tx/>
              <a:buChar char="-"/>
            </a:pPr>
            <a:r>
              <a:rPr lang="en-US" dirty="0"/>
              <a:t>A deeper understanding of Large Language Models and their use in multimodal analysis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Tx/>
              <a:buChar char="-"/>
            </a:pPr>
            <a:r>
              <a:rPr lang="en-US" dirty="0"/>
              <a:t>Working in a cluster system such as the UNITY cluster effectively, such as with large resource jobs, batch jobs, etc.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Tx/>
              <a:buChar char="-"/>
            </a:pPr>
            <a:r>
              <a:rPr lang="en-US" dirty="0"/>
              <a:t>Data visualization principles using results from LLMs and multimodal analysis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600" dirty="0"/>
              <a:t>Goals Following Launch Presentation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  <a:endParaRPr sz="2000" dirty="0"/>
          </a:p>
        </p:txBody>
      </p:sp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Tx/>
              <a:buChar char="-"/>
            </a:pPr>
            <a:r>
              <a:rPr lang="en-US" dirty="0"/>
              <a:t>Create list of LLMs to use and finalize base project on GitHub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Tx/>
              <a:buChar char="-"/>
            </a:pPr>
            <a:r>
              <a:rPr lang="en-US" dirty="0"/>
              <a:t>Further research other AI/ML Models and data pipelines regarding multi-modal analysis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Tx/>
              <a:buChar char="-"/>
            </a:pPr>
            <a:r>
              <a:rPr lang="en-US"/>
              <a:t>Refine data pipeline </a:t>
            </a:r>
            <a:r>
              <a:rPr lang="en-US" dirty="0"/>
              <a:t>of how data will be extracted, processed, </a:t>
            </a:r>
            <a:r>
              <a:rPr lang="en-US"/>
              <a:t>and stored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sz="3600" dirty="0"/>
              <a:t>Questions or Comments?</a:t>
            </a:r>
            <a:br>
              <a:rPr lang="en-US" sz="2000" dirty="0"/>
            </a:br>
            <a:r>
              <a:rPr lang="en-US" sz="2000" dirty="0"/>
              <a:t>A Multimodal Analysis of Embedded Climate Change Media on Twitter</a:t>
            </a:r>
            <a:endParaRPr sz="2000" dirty="0"/>
          </a:p>
        </p:txBody>
      </p:sp>
      <p:sp>
        <p:nvSpPr>
          <p:cNvPr id="5" name="Google Shape;127;p19">
            <a:extLst>
              <a:ext uri="{FF2B5EF4-FFF2-40B4-BE49-F238E27FC236}">
                <a16:creationId xmlns:a16="http://schemas.microsoft.com/office/drawing/2014/main" id="{8859633B-C9A7-D26E-1AB5-6A1B5C4EBC1E}"/>
              </a:ext>
            </a:extLst>
          </p:cNvPr>
          <p:cNvSpPr txBox="1">
            <a:spLocks/>
          </p:cNvSpPr>
          <p:nvPr/>
        </p:nvSpPr>
        <p:spPr>
          <a:xfrm>
            <a:off x="1066800" y="2857500"/>
            <a:ext cx="7010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en-US" sz="3600" dirty="0"/>
              <a:t>Any other questions can be directed to jacdauphinais@uri.edu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76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539</Words>
  <Application>Microsoft Office PowerPoint</Application>
  <PresentationFormat>On-screen Show (4:3)</PresentationFormat>
  <Paragraphs>57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 Multimodal Analysis of Embedded Climate Change Media on Twitter </vt:lpstr>
      <vt:lpstr>Project Description A Multimodal Analysis of Embedded Climate Change Media on Twitter</vt:lpstr>
      <vt:lpstr>Examples of Climate Change Visual Representation A Multimodal Analysis of Embedded Climate Change Media on Twitter</vt:lpstr>
      <vt:lpstr>Prior Research on Climate Change Methodology A Multimodal Analysis of Embedded Climate Change Media on Twitter</vt:lpstr>
      <vt:lpstr>Goals A Multimodal Analysis of Embedded Climate Change Media on Twitter</vt:lpstr>
      <vt:lpstr>Project Timeline A Multimodal Analysis of Embedded Climate Change Media on Twitter</vt:lpstr>
      <vt:lpstr>Learning Points A Multimodal Analysis of Embedded Climate Change Media on Twitter</vt:lpstr>
      <vt:lpstr>Goals Following Launch Presentation A Multimodal Analysis of Embedded Climate Change Media on Twitter</vt:lpstr>
      <vt:lpstr>Questions or Comments? A Multimodal Analysis of Embedded Climate Change Media on Twitter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Jacob Dauphinais</dc:creator>
  <cp:lastModifiedBy>Jacob Dauphinais</cp:lastModifiedBy>
  <cp:revision>6</cp:revision>
  <dcterms:modified xsi:type="dcterms:W3CDTF">2025-03-12T18:37:54Z</dcterms:modified>
</cp:coreProperties>
</file>